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2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31" r:id="rId4"/>
    <p:sldMasterId id="2147484121" r:id="rId5"/>
    <p:sldMasterId id="2147484150" r:id="rId6"/>
  </p:sldMasterIdLst>
  <p:notesMasterIdLst>
    <p:notesMasterId r:id="rId53"/>
  </p:notesMasterIdLst>
  <p:handoutMasterIdLst>
    <p:handoutMasterId r:id="rId54"/>
  </p:handoutMasterIdLst>
  <p:sldIdLst>
    <p:sldId id="768" r:id="rId7"/>
    <p:sldId id="2076137813" r:id="rId8"/>
    <p:sldId id="2076137817" r:id="rId9"/>
    <p:sldId id="2076137814" r:id="rId10"/>
    <p:sldId id="2076137815" r:id="rId11"/>
    <p:sldId id="2076137816" r:id="rId12"/>
    <p:sldId id="2076137818" r:id="rId13"/>
    <p:sldId id="2076137750" r:id="rId14"/>
    <p:sldId id="2076137748" r:id="rId15"/>
    <p:sldId id="9641" r:id="rId16"/>
    <p:sldId id="9629" r:id="rId17"/>
    <p:sldId id="2076137728" r:id="rId18"/>
    <p:sldId id="2076137729" r:id="rId19"/>
    <p:sldId id="2076137757" r:id="rId20"/>
    <p:sldId id="2076137759" r:id="rId21"/>
    <p:sldId id="2076137758" r:id="rId22"/>
    <p:sldId id="2076137807" r:id="rId23"/>
    <p:sldId id="2076137808" r:id="rId24"/>
    <p:sldId id="2076137809" r:id="rId25"/>
    <p:sldId id="2076137810" r:id="rId26"/>
    <p:sldId id="2076137811" r:id="rId27"/>
    <p:sldId id="2076137812" r:id="rId28"/>
    <p:sldId id="2076137742" r:id="rId29"/>
    <p:sldId id="2076137743" r:id="rId30"/>
    <p:sldId id="2076137744" r:id="rId31"/>
    <p:sldId id="9634" r:id="rId32"/>
    <p:sldId id="9635" r:id="rId33"/>
    <p:sldId id="9636" r:id="rId34"/>
    <p:sldId id="9642" r:id="rId35"/>
    <p:sldId id="2076137745" r:id="rId36"/>
    <p:sldId id="2076137746" r:id="rId37"/>
    <p:sldId id="9643" r:id="rId38"/>
    <p:sldId id="2076137761" r:id="rId39"/>
    <p:sldId id="2076137760" r:id="rId40"/>
    <p:sldId id="2076137731" r:id="rId41"/>
    <p:sldId id="2076137732" r:id="rId42"/>
    <p:sldId id="2076137733" r:id="rId43"/>
    <p:sldId id="2076137734" r:id="rId44"/>
    <p:sldId id="2076137735" r:id="rId45"/>
    <p:sldId id="2076137736" r:id="rId46"/>
    <p:sldId id="2076137737" r:id="rId47"/>
    <p:sldId id="2076137738" r:id="rId48"/>
    <p:sldId id="2076137739" r:id="rId49"/>
    <p:sldId id="2076137740" r:id="rId50"/>
    <p:sldId id="2076137741" r:id="rId51"/>
    <p:sldId id="789" r:id="rId52"/>
  </p:sldIdLst>
  <p:sldSz cx="12192000" cy="6858000"/>
  <p:notesSz cx="6858000" cy="9144000"/>
  <p:custDataLst>
    <p:tags r:id="rId5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pos="3840">
          <p15:clr>
            <a:srgbClr val="A4A3A4"/>
          </p15:clr>
        </p15:guide>
        <p15:guide id="6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CF70"/>
    <a:srgbClr val="7EB843"/>
    <a:srgbClr val="8FEA6A"/>
    <a:srgbClr val="37444A"/>
    <a:srgbClr val="B9DFD9"/>
    <a:srgbClr val="72808B"/>
    <a:srgbClr val="FCFAD2"/>
    <a:srgbClr val="F9D19B"/>
    <a:srgbClr val="7FB73E"/>
    <a:srgbClr val="EDC7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BA50F4-66A7-4253-9AC8-C8CB713A878D}" v="8" dt="2024-09-02T15:24:26.1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16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slide" Target="slides/slide44.xml"/><Relationship Id="rId55" Type="http://schemas.openxmlformats.org/officeDocument/2006/relationships/tags" Target="tags/tag1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slide" Target="slides/slide35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Relationship Id="rId57" Type="http://schemas.openxmlformats.org/officeDocument/2006/relationships/viewProps" Target="viewProps.xml"/><Relationship Id="rId61" Type="http://schemas.microsoft.com/office/2015/10/relationships/revisionInfo" Target="revisionInfo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slide" Target="slides/slide46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56" Type="http://schemas.openxmlformats.org/officeDocument/2006/relationships/presProps" Target="presProps.xml"/><Relationship Id="rId8" Type="http://schemas.openxmlformats.org/officeDocument/2006/relationships/slide" Target="slides/slide2.xml"/><Relationship Id="rId51" Type="http://schemas.openxmlformats.org/officeDocument/2006/relationships/slide" Target="slides/slide45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5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 Delgado Dolset" userId="66df110f-8c8c-4bb0-a052-d465534cb942" providerId="ADAL" clId="{4EBA50F4-66A7-4253-9AC8-C8CB713A878D}"/>
    <pc:docChg chg="undo custSel addSld delSld modSld sldOrd">
      <pc:chgData name="Jose Delgado Dolset" userId="66df110f-8c8c-4bb0-a052-d465534cb942" providerId="ADAL" clId="{4EBA50F4-66A7-4253-9AC8-C8CB713A878D}" dt="2024-09-02T15:24:35.321" v="190" actId="47"/>
      <pc:docMkLst>
        <pc:docMk/>
      </pc:docMkLst>
      <pc:sldChg chg="addSp modSp del mod modShow">
        <pc:chgData name="Jose Delgado Dolset" userId="66df110f-8c8c-4bb0-a052-d465534cb942" providerId="ADAL" clId="{4EBA50F4-66A7-4253-9AC8-C8CB713A878D}" dt="2024-09-02T15:24:35.321" v="190" actId="47"/>
        <pc:sldMkLst>
          <pc:docMk/>
          <pc:sldMk cId="112056633" sldId="2076137749"/>
        </pc:sldMkLst>
        <pc:spChg chg="add mod">
          <ac:chgData name="Jose Delgado Dolset" userId="66df110f-8c8c-4bb0-a052-d465534cb942" providerId="ADAL" clId="{4EBA50F4-66A7-4253-9AC8-C8CB713A878D}" dt="2024-09-02T15:24:24.507" v="189"/>
          <ac:spMkLst>
            <pc:docMk/>
            <pc:sldMk cId="112056633" sldId="2076137749"/>
            <ac:spMk id="3" creationId="{3D7BCCE9-47CB-1BF2-7933-428149366FC6}"/>
          </ac:spMkLst>
        </pc:spChg>
      </pc:sldChg>
      <pc:sldChg chg="addSp delSp mod">
        <pc:chgData name="Jose Delgado Dolset" userId="66df110f-8c8c-4bb0-a052-d465534cb942" providerId="ADAL" clId="{4EBA50F4-66A7-4253-9AC8-C8CB713A878D}" dt="2024-09-02T15:22:50.360" v="116" actId="22"/>
        <pc:sldMkLst>
          <pc:docMk/>
          <pc:sldMk cId="1945199446" sldId="2076137750"/>
        </pc:sldMkLst>
        <pc:spChg chg="add del">
          <ac:chgData name="Jose Delgado Dolset" userId="66df110f-8c8c-4bb0-a052-d465534cb942" providerId="ADAL" clId="{4EBA50F4-66A7-4253-9AC8-C8CB713A878D}" dt="2024-09-02T15:22:50.360" v="116" actId="22"/>
          <ac:spMkLst>
            <pc:docMk/>
            <pc:sldMk cId="1945199446" sldId="2076137750"/>
            <ac:spMk id="4" creationId="{5AA8D90F-3E00-7F69-9A62-9EAEBD357DED}"/>
          </ac:spMkLst>
        </pc:spChg>
      </pc:sldChg>
      <pc:sldChg chg="modSp mod">
        <pc:chgData name="Jose Delgado Dolset" userId="66df110f-8c8c-4bb0-a052-d465534cb942" providerId="ADAL" clId="{4EBA50F4-66A7-4253-9AC8-C8CB713A878D}" dt="2024-09-02T15:23:41.796" v="184" actId="20577"/>
        <pc:sldMkLst>
          <pc:docMk/>
          <pc:sldMk cId="3154341737" sldId="2076137814"/>
        </pc:sldMkLst>
        <pc:spChg chg="mod">
          <ac:chgData name="Jose Delgado Dolset" userId="66df110f-8c8c-4bb0-a052-d465534cb942" providerId="ADAL" clId="{4EBA50F4-66A7-4253-9AC8-C8CB713A878D}" dt="2024-09-02T15:23:41.796" v="184" actId="20577"/>
          <ac:spMkLst>
            <pc:docMk/>
            <pc:sldMk cId="3154341737" sldId="2076137814"/>
            <ac:spMk id="2" creationId="{978E8B78-AF2B-1C1D-9359-93FEEF106C9F}"/>
          </ac:spMkLst>
        </pc:spChg>
      </pc:sldChg>
      <pc:sldChg chg="addSp delSp modSp add mod">
        <pc:chgData name="Jose Delgado Dolset" userId="66df110f-8c8c-4bb0-a052-d465534cb942" providerId="ADAL" clId="{4EBA50F4-66A7-4253-9AC8-C8CB713A878D}" dt="2024-09-02T15:22:26.461" v="114" actId="6549"/>
        <pc:sldMkLst>
          <pc:docMk/>
          <pc:sldMk cId="553823280" sldId="2076137815"/>
        </pc:sldMkLst>
        <pc:spChg chg="mod">
          <ac:chgData name="Jose Delgado Dolset" userId="66df110f-8c8c-4bb0-a052-d465534cb942" providerId="ADAL" clId="{4EBA50F4-66A7-4253-9AC8-C8CB713A878D}" dt="2024-09-02T15:21:51.241" v="105"/>
          <ac:spMkLst>
            <pc:docMk/>
            <pc:sldMk cId="553823280" sldId="2076137815"/>
            <ac:spMk id="4" creationId="{7C8F973E-B06B-3264-2A02-4115E9CE938C}"/>
          </ac:spMkLst>
        </pc:spChg>
        <pc:spChg chg="del">
          <ac:chgData name="Jose Delgado Dolset" userId="66df110f-8c8c-4bb0-a052-d465534cb942" providerId="ADAL" clId="{4EBA50F4-66A7-4253-9AC8-C8CB713A878D}" dt="2024-09-02T15:19:57.653" v="22" actId="478"/>
          <ac:spMkLst>
            <pc:docMk/>
            <pc:sldMk cId="553823280" sldId="2076137815"/>
            <ac:spMk id="5" creationId="{4C494301-A6A1-19BF-4E59-F8D2C617093B}"/>
          </ac:spMkLst>
        </pc:spChg>
        <pc:spChg chg="add mod">
          <ac:chgData name="Jose Delgado Dolset" userId="66df110f-8c8c-4bb0-a052-d465534cb942" providerId="ADAL" clId="{4EBA50F4-66A7-4253-9AC8-C8CB713A878D}" dt="2024-09-02T15:22:26.461" v="114" actId="6549"/>
          <ac:spMkLst>
            <pc:docMk/>
            <pc:sldMk cId="553823280" sldId="2076137815"/>
            <ac:spMk id="12" creationId="{EC55B39D-E1A4-B134-2C76-B05838C9F7F4}"/>
          </ac:spMkLst>
        </pc:spChg>
        <pc:grpChg chg="del">
          <ac:chgData name="Jose Delgado Dolset" userId="66df110f-8c8c-4bb0-a052-d465534cb942" providerId="ADAL" clId="{4EBA50F4-66A7-4253-9AC8-C8CB713A878D}" dt="2024-09-02T15:20:00.532" v="23" actId="478"/>
          <ac:grpSpMkLst>
            <pc:docMk/>
            <pc:sldMk cId="553823280" sldId="2076137815"/>
            <ac:grpSpMk id="14" creationId="{2B64D369-1793-9F63-F18C-19693F847484}"/>
          </ac:grpSpMkLst>
        </pc:grpChg>
      </pc:sldChg>
      <pc:sldChg chg="delSp modSp add mod">
        <pc:chgData name="Jose Delgado Dolset" userId="66df110f-8c8c-4bb0-a052-d465534cb942" providerId="ADAL" clId="{4EBA50F4-66A7-4253-9AC8-C8CB713A878D}" dt="2024-09-02T15:19:48.084" v="21" actId="1076"/>
        <pc:sldMkLst>
          <pc:docMk/>
          <pc:sldMk cId="3635675454" sldId="2076137816"/>
        </pc:sldMkLst>
        <pc:spChg chg="del">
          <ac:chgData name="Jose Delgado Dolset" userId="66df110f-8c8c-4bb0-a052-d465534cb942" providerId="ADAL" clId="{4EBA50F4-66A7-4253-9AC8-C8CB713A878D}" dt="2024-09-02T15:19:22.118" v="10" actId="478"/>
          <ac:spMkLst>
            <pc:docMk/>
            <pc:sldMk cId="3635675454" sldId="2076137816"/>
            <ac:spMk id="2" creationId="{978E8B78-AF2B-1C1D-9359-93FEEF106C9F}"/>
          </ac:spMkLst>
        </pc:spChg>
        <pc:spChg chg="del">
          <ac:chgData name="Jose Delgado Dolset" userId="66df110f-8c8c-4bb0-a052-d465534cb942" providerId="ADAL" clId="{4EBA50F4-66A7-4253-9AC8-C8CB713A878D}" dt="2024-09-02T15:19:22.118" v="10" actId="478"/>
          <ac:spMkLst>
            <pc:docMk/>
            <pc:sldMk cId="3635675454" sldId="2076137816"/>
            <ac:spMk id="4" creationId="{7C8F973E-B06B-3264-2A02-4115E9CE938C}"/>
          </ac:spMkLst>
        </pc:spChg>
        <pc:spChg chg="mod">
          <ac:chgData name="Jose Delgado Dolset" userId="66df110f-8c8c-4bb0-a052-d465534cb942" providerId="ADAL" clId="{4EBA50F4-66A7-4253-9AC8-C8CB713A878D}" dt="2024-09-02T15:19:46.501" v="20" actId="1076"/>
          <ac:spMkLst>
            <pc:docMk/>
            <pc:sldMk cId="3635675454" sldId="2076137816"/>
            <ac:spMk id="5" creationId="{4C494301-A6A1-19BF-4E59-F8D2C617093B}"/>
          </ac:spMkLst>
        </pc:spChg>
        <pc:grpChg chg="mod">
          <ac:chgData name="Jose Delgado Dolset" userId="66df110f-8c8c-4bb0-a052-d465534cb942" providerId="ADAL" clId="{4EBA50F4-66A7-4253-9AC8-C8CB713A878D}" dt="2024-09-02T15:19:48.084" v="21" actId="1076"/>
          <ac:grpSpMkLst>
            <pc:docMk/>
            <pc:sldMk cId="3635675454" sldId="2076137816"/>
            <ac:grpSpMk id="14" creationId="{2B64D369-1793-9F63-F18C-19693F847484}"/>
          </ac:grpSpMkLst>
        </pc:grpChg>
        <pc:picChg chg="del">
          <ac:chgData name="Jose Delgado Dolset" userId="66df110f-8c8c-4bb0-a052-d465534cb942" providerId="ADAL" clId="{4EBA50F4-66A7-4253-9AC8-C8CB713A878D}" dt="2024-09-02T15:19:22.118" v="10" actId="478"/>
          <ac:picMkLst>
            <pc:docMk/>
            <pc:sldMk cId="3635675454" sldId="2076137816"/>
            <ac:picMk id="3" creationId="{9E473484-063A-53B7-FB1E-DE57A8B11EDD}"/>
          </ac:picMkLst>
        </pc:picChg>
      </pc:sldChg>
      <pc:sldChg chg="addSp modSp add mod ord modShow">
        <pc:chgData name="Jose Delgado Dolset" userId="66df110f-8c8c-4bb0-a052-d465534cb942" providerId="ADAL" clId="{4EBA50F4-66A7-4253-9AC8-C8CB713A878D}" dt="2024-09-02T15:23:51.267" v="186" actId="1076"/>
        <pc:sldMkLst>
          <pc:docMk/>
          <pc:sldMk cId="1356193669" sldId="2076137817"/>
        </pc:sldMkLst>
        <pc:spChg chg="mod">
          <ac:chgData name="Jose Delgado Dolset" userId="66df110f-8c8c-4bb0-a052-d465534cb942" providerId="ADAL" clId="{4EBA50F4-66A7-4253-9AC8-C8CB713A878D}" dt="2024-09-02T15:23:46.541" v="185" actId="20577"/>
          <ac:spMkLst>
            <pc:docMk/>
            <pc:sldMk cId="1356193669" sldId="2076137817"/>
            <ac:spMk id="2" creationId="{12286357-BA8A-D5BC-9A8A-1545F72CD2FA}"/>
          </ac:spMkLst>
        </pc:spChg>
        <pc:spChg chg="add mod">
          <ac:chgData name="Jose Delgado Dolset" userId="66df110f-8c8c-4bb0-a052-d465534cb942" providerId="ADAL" clId="{4EBA50F4-66A7-4253-9AC8-C8CB713A878D}" dt="2024-09-02T15:23:51.267" v="186" actId="1076"/>
          <ac:spMkLst>
            <pc:docMk/>
            <pc:sldMk cId="1356193669" sldId="2076137817"/>
            <ac:spMk id="3" creationId="{3C42B7FA-50F0-632E-18E2-02F3F50CD022}"/>
          </ac:spMkLst>
        </pc:spChg>
      </pc:sldChg>
      <pc:sldChg chg="add">
        <pc:chgData name="Jose Delgado Dolset" userId="66df110f-8c8c-4bb0-a052-d465534cb942" providerId="ADAL" clId="{4EBA50F4-66A7-4253-9AC8-C8CB713A878D}" dt="2024-09-02T15:24:09.354" v="187"/>
        <pc:sldMkLst>
          <pc:docMk/>
          <pc:sldMk cId="2018651489" sldId="207613781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FB2BA7A-F116-4020-8DCD-7234EAAF8A2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520795-DA27-4102-ABA4-69190370DBF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EDDDD0-018A-46D0-99DC-52DCA5544C87}" type="datetimeFigureOut">
              <a:rPr lang="en-GB" smtClean="0"/>
              <a:t>02/09/2024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034736-E190-473D-A937-5928BC6B36A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50C441-CAD6-4290-8A5A-0F6A16C7C52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2F4A3E-022F-4BE2-8835-A3881A7439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96460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83B359-612F-4F1A-BEE8-1C93414E7BE9}" type="datetimeFigureOut">
              <a:rPr lang="en-GB" smtClean="0"/>
              <a:t>02/09/2024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96F020-7CBC-44EB-BF98-6BD29A39F5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3206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C40639-7F87-E040-A2B9-C27B85633E15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959216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96F020-7CBC-44EB-BF98-6BD29A39F5EB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95129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96F020-7CBC-44EB-BF98-6BD29A39F5EB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1704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endParaRPr lang="en-US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AC40639-7F87-E040-A2B9-C27B85633E15}" type="slidenum">
              <a:rPr lang="en-GB">
                <a:solidFill>
                  <a:prstClr val="black"/>
                </a:solidFill>
              </a:rPr>
              <a:pPr>
                <a:defRPr/>
              </a:pPr>
              <a:t>46</a:t>
            </a:fld>
            <a:endParaRPr lang="en-GB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56523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6F020-7CBC-44EB-BF98-6BD29A39F5EB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19566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96F020-7CBC-44EB-BF98-6BD29A39F5EB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38249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96F020-7CBC-44EB-BF98-6BD29A39F5EB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7169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96F020-7CBC-44EB-BF98-6BD29A39F5EB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01866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96F020-7CBC-44EB-BF98-6BD29A39F5EB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94478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96F020-7CBC-44EB-BF98-6BD29A39F5EB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76920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96F020-7CBC-44EB-BF98-6BD29A39F5EB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53702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96F020-7CBC-44EB-BF98-6BD29A39F5EB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4847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sv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sv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sv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sv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sv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sv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sv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sv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svg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svg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svg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svg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svg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svg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svg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sv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svg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svg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svg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svg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BAB4FB30-70BF-3943-9625-A6C400C0AE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42568" y="209737"/>
            <a:ext cx="1867300" cy="6400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990D0D-769F-5F45-9CD2-70E5899E55A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t="511" b="511"/>
          <a:stretch/>
        </p:blipFill>
        <p:spPr>
          <a:xfrm>
            <a:off x="329185" y="2152523"/>
            <a:ext cx="11530369" cy="44165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F24CE7-E424-E540-BDF9-22D3DA71AE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8" y="304695"/>
            <a:ext cx="9601200" cy="474007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06F891-8366-6442-A9E0-08BE5F608ED3}"/>
              </a:ext>
            </a:extLst>
          </p:cNvPr>
          <p:cNvSpPr/>
          <p:nvPr userDrawn="1"/>
        </p:nvSpPr>
        <p:spPr>
          <a:xfrm>
            <a:off x="332446" y="2088515"/>
            <a:ext cx="11527108" cy="64914"/>
          </a:xfrm>
          <a:prstGeom prst="rect">
            <a:avLst/>
          </a:prstGeom>
          <a:solidFill>
            <a:srgbClr val="7EB84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rgbClr val="7FB73E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73F0DC-7974-45D8-A520-E514CE17556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9185" y="851748"/>
            <a:ext cx="9601199" cy="304699"/>
          </a:xfrm>
          <a:noFill/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220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31775" indent="0">
              <a:buNone/>
              <a:defRPr lang="en-US" sz="1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defTabSz="237012" latinLnBrk="0">
              <a:spcAft>
                <a:spcPts val="600"/>
              </a:spcAft>
            </a:pPr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32814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 -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>
            <a:extLst>
              <a:ext uri="{FF2B5EF4-FFF2-40B4-BE49-F238E27FC236}">
                <a16:creationId xmlns:a16="http://schemas.microsoft.com/office/drawing/2014/main" id="{5EDB7356-0545-A7D5-34DD-B4DFA52B2DEB}"/>
              </a:ext>
            </a:extLst>
          </p:cNvPr>
          <p:cNvSpPr/>
          <p:nvPr userDrawn="1"/>
        </p:nvSpPr>
        <p:spPr>
          <a:xfrm>
            <a:off x="7658699" y="585830"/>
            <a:ext cx="4533303" cy="5236970"/>
          </a:xfrm>
          <a:custGeom>
            <a:avLst/>
            <a:gdLst>
              <a:gd name="connsiteX0" fmla="*/ 2531904 w 4533303"/>
              <a:gd name="connsiteY0" fmla="*/ 522 h 5236970"/>
              <a:gd name="connsiteX1" fmla="*/ 2785540 w 4533303"/>
              <a:gd name="connsiteY1" fmla="*/ 18615 h 5236970"/>
              <a:gd name="connsiteX2" fmla="*/ 4533303 w 4533303"/>
              <a:gd name="connsiteY2" fmla="*/ 232319 h 5236970"/>
              <a:gd name="connsiteX3" fmla="*/ 4533303 w 4533303"/>
              <a:gd name="connsiteY3" fmla="*/ 5236970 h 5236970"/>
              <a:gd name="connsiteX4" fmla="*/ 2182622 w 4533303"/>
              <a:gd name="connsiteY4" fmla="*/ 4949546 h 5236970"/>
              <a:gd name="connsiteX5" fmla="*/ 18616 w 4533303"/>
              <a:gd name="connsiteY5" fmla="*/ 2182622 h 5236970"/>
              <a:gd name="connsiteX6" fmla="*/ 2531904 w 4533303"/>
              <a:gd name="connsiteY6" fmla="*/ 522 h 5236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3303" h="5236970">
                <a:moveTo>
                  <a:pt x="2531904" y="522"/>
                </a:moveTo>
                <a:cubicBezTo>
                  <a:pt x="2615815" y="2239"/>
                  <a:pt x="2700438" y="8210"/>
                  <a:pt x="2785540" y="18615"/>
                </a:cubicBezTo>
                <a:lnTo>
                  <a:pt x="4533303" y="232319"/>
                </a:lnTo>
                <a:lnTo>
                  <a:pt x="4533303" y="5236970"/>
                </a:lnTo>
                <a:lnTo>
                  <a:pt x="2182622" y="4949546"/>
                </a:lnTo>
                <a:cubicBezTo>
                  <a:pt x="820983" y="4783055"/>
                  <a:pt x="-147876" y="3544261"/>
                  <a:pt x="18616" y="2182622"/>
                </a:cubicBezTo>
                <a:cubicBezTo>
                  <a:pt x="174701" y="906085"/>
                  <a:pt x="1273240" y="-25234"/>
                  <a:pt x="2531904" y="52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PT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BA0909-E455-4462-A13F-C2AD0A4E8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302987"/>
            <a:ext cx="8648398" cy="492443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091A013A-9A1D-C146-AF68-EB634FD5F50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59304" y="1388140"/>
            <a:ext cx="4081721" cy="4081721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381647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 - Haxag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>
            <a:extLst>
              <a:ext uri="{FF2B5EF4-FFF2-40B4-BE49-F238E27FC236}">
                <a16:creationId xmlns:a16="http://schemas.microsoft.com/office/drawing/2014/main" id="{47E97359-14C1-7D42-180A-B34D74DCC56A}"/>
              </a:ext>
            </a:extLst>
          </p:cNvPr>
          <p:cNvSpPr/>
          <p:nvPr userDrawn="1"/>
        </p:nvSpPr>
        <p:spPr>
          <a:xfrm>
            <a:off x="7658699" y="585830"/>
            <a:ext cx="4533303" cy="5236970"/>
          </a:xfrm>
          <a:custGeom>
            <a:avLst/>
            <a:gdLst>
              <a:gd name="connsiteX0" fmla="*/ 2531904 w 4533303"/>
              <a:gd name="connsiteY0" fmla="*/ 522 h 5236970"/>
              <a:gd name="connsiteX1" fmla="*/ 2785540 w 4533303"/>
              <a:gd name="connsiteY1" fmla="*/ 18615 h 5236970"/>
              <a:gd name="connsiteX2" fmla="*/ 4533303 w 4533303"/>
              <a:gd name="connsiteY2" fmla="*/ 232319 h 5236970"/>
              <a:gd name="connsiteX3" fmla="*/ 4533303 w 4533303"/>
              <a:gd name="connsiteY3" fmla="*/ 5236970 h 5236970"/>
              <a:gd name="connsiteX4" fmla="*/ 2182622 w 4533303"/>
              <a:gd name="connsiteY4" fmla="*/ 4949546 h 5236970"/>
              <a:gd name="connsiteX5" fmla="*/ 18616 w 4533303"/>
              <a:gd name="connsiteY5" fmla="*/ 2182622 h 5236970"/>
              <a:gd name="connsiteX6" fmla="*/ 2531904 w 4533303"/>
              <a:gd name="connsiteY6" fmla="*/ 522 h 5236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3303" h="5236970">
                <a:moveTo>
                  <a:pt x="2531904" y="522"/>
                </a:moveTo>
                <a:cubicBezTo>
                  <a:pt x="2615815" y="2239"/>
                  <a:pt x="2700438" y="8210"/>
                  <a:pt x="2785540" y="18615"/>
                </a:cubicBezTo>
                <a:lnTo>
                  <a:pt x="4533303" y="232319"/>
                </a:lnTo>
                <a:lnTo>
                  <a:pt x="4533303" y="5236970"/>
                </a:lnTo>
                <a:lnTo>
                  <a:pt x="2182622" y="4949546"/>
                </a:lnTo>
                <a:cubicBezTo>
                  <a:pt x="820983" y="4783055"/>
                  <a:pt x="-147876" y="3544261"/>
                  <a:pt x="18616" y="2182622"/>
                </a:cubicBezTo>
                <a:cubicBezTo>
                  <a:pt x="174701" y="906085"/>
                  <a:pt x="1273240" y="-25234"/>
                  <a:pt x="2531904" y="52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PT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BA0909-E455-4462-A13F-C2AD0A4E8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302987"/>
            <a:ext cx="8648398" cy="492443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7CFC1E1-9682-9541-AFFC-5913DC215E6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26303" y="1163454"/>
            <a:ext cx="4463946" cy="4081721"/>
          </a:xfrm>
          <a:prstGeom prst="hexagon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126165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 - Pi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7BA0909-E455-4462-A13F-C2AD0A4E8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302987"/>
            <a:ext cx="8648398" cy="492443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9CF1B4D-D0FE-D054-00AA-18787FB4EB4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78844" y="585832"/>
            <a:ext cx="5813156" cy="5393461"/>
          </a:xfrm>
          <a:custGeom>
            <a:avLst/>
            <a:gdLst>
              <a:gd name="connsiteX0" fmla="*/ 2531904 w 5813156"/>
              <a:gd name="connsiteY0" fmla="*/ 522 h 5393461"/>
              <a:gd name="connsiteX1" fmla="*/ 2785540 w 5813156"/>
              <a:gd name="connsiteY1" fmla="*/ 18615 h 5393461"/>
              <a:gd name="connsiteX2" fmla="*/ 5813156 w 5813156"/>
              <a:gd name="connsiteY2" fmla="*/ 388810 h 5393461"/>
              <a:gd name="connsiteX3" fmla="*/ 5813156 w 5813156"/>
              <a:gd name="connsiteY3" fmla="*/ 5393461 h 5393461"/>
              <a:gd name="connsiteX4" fmla="*/ 2182622 w 5813156"/>
              <a:gd name="connsiteY4" fmla="*/ 4949546 h 5393461"/>
              <a:gd name="connsiteX5" fmla="*/ 18616 w 5813156"/>
              <a:gd name="connsiteY5" fmla="*/ 2182622 h 5393461"/>
              <a:gd name="connsiteX6" fmla="*/ 2531904 w 5813156"/>
              <a:gd name="connsiteY6" fmla="*/ 522 h 5393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13156" h="5393461">
                <a:moveTo>
                  <a:pt x="2531904" y="522"/>
                </a:moveTo>
                <a:cubicBezTo>
                  <a:pt x="2615815" y="2239"/>
                  <a:pt x="2700438" y="8210"/>
                  <a:pt x="2785540" y="18615"/>
                </a:cubicBezTo>
                <a:lnTo>
                  <a:pt x="5813156" y="388810"/>
                </a:lnTo>
                <a:lnTo>
                  <a:pt x="5813156" y="5393461"/>
                </a:lnTo>
                <a:lnTo>
                  <a:pt x="2182622" y="4949546"/>
                </a:lnTo>
                <a:cubicBezTo>
                  <a:pt x="820983" y="4783055"/>
                  <a:pt x="-147876" y="3544261"/>
                  <a:pt x="18616" y="2182622"/>
                </a:cubicBezTo>
                <a:cubicBezTo>
                  <a:pt x="174701" y="906085"/>
                  <a:pt x="1273240" y="-25234"/>
                  <a:pt x="2531904" y="522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4621039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7BA0909-E455-4462-A13F-C2AD0A4E8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302987"/>
            <a:ext cx="11031375" cy="492443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BE02D6-047B-8640-9774-EC8B5B7252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302987"/>
            <a:ext cx="5747657" cy="599666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5791777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7BA0909-E455-4462-A13F-C2AD0A4E8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28229" y="302987"/>
            <a:ext cx="5531983" cy="984885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BE02D6-047B-8640-9774-EC8B5B7252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1788" y="302987"/>
            <a:ext cx="5747657" cy="599666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40746540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9E855-9399-3D4F-83B7-7C9D3A5F8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302984"/>
            <a:ext cx="7708484" cy="4924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Flowchart: Terminator 2">
            <a:extLst>
              <a:ext uri="{FF2B5EF4-FFF2-40B4-BE49-F238E27FC236}">
                <a16:creationId xmlns:a16="http://schemas.microsoft.com/office/drawing/2014/main" id="{EC6C4A09-A6FA-5D97-BAF1-EB2B2985A5B4}"/>
              </a:ext>
            </a:extLst>
          </p:cNvPr>
          <p:cNvSpPr/>
          <p:nvPr userDrawn="1"/>
        </p:nvSpPr>
        <p:spPr>
          <a:xfrm rot="19904782">
            <a:off x="8218596" y="-1020360"/>
            <a:ext cx="8492500" cy="2877393"/>
          </a:xfrm>
          <a:prstGeom prst="flowChartTerminator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F86414-4A59-A5A1-B42C-CFDE98D290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95750" y="169862"/>
            <a:ext cx="2177521" cy="2162267"/>
          </a:xfrm>
          <a:prstGeom prst="flowChartConnector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212E459-1C55-6629-A85E-7968383429D6}"/>
              </a:ext>
            </a:extLst>
          </p:cNvPr>
          <p:cNvSpPr txBox="1"/>
          <p:nvPr userDrawn="1"/>
        </p:nvSpPr>
        <p:spPr>
          <a:xfrm>
            <a:off x="9469806" y="2139984"/>
            <a:ext cx="1549399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2400" b="1" i="0" u="none">
                <a:ea typeface="ＭＳ Ｐゴシック" charset="0"/>
                <a:cs typeface="Arial" panose="020B0604020202020204" pitchFamily="34" charset="0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Quality Festival 2024</a:t>
            </a:r>
          </a:p>
        </p:txBody>
      </p:sp>
    </p:spTree>
    <p:extLst>
      <p:ext uri="{BB962C8B-B14F-4D97-AF65-F5344CB8AC3E}">
        <p14:creationId xmlns:p14="http://schemas.microsoft.com/office/powerpoint/2010/main" val="3076049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9E855-9399-3D4F-83B7-7C9D3A5F8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302984"/>
            <a:ext cx="7708484" cy="4924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Flowchart: Terminator 2">
            <a:extLst>
              <a:ext uri="{FF2B5EF4-FFF2-40B4-BE49-F238E27FC236}">
                <a16:creationId xmlns:a16="http://schemas.microsoft.com/office/drawing/2014/main" id="{EC6C4A09-A6FA-5D97-BAF1-EB2B2985A5B4}"/>
              </a:ext>
            </a:extLst>
          </p:cNvPr>
          <p:cNvSpPr/>
          <p:nvPr userDrawn="1"/>
        </p:nvSpPr>
        <p:spPr>
          <a:xfrm rot="19904782">
            <a:off x="8218596" y="-1020360"/>
            <a:ext cx="8492500" cy="2877393"/>
          </a:xfrm>
          <a:prstGeom prst="flowChartTerminator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F86414-4A59-A5A1-B42C-CFDE98D290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95750" y="169862"/>
            <a:ext cx="2177521" cy="2162267"/>
          </a:xfrm>
          <a:prstGeom prst="flowChartConnector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212E459-1C55-6629-A85E-7968383429D6}"/>
              </a:ext>
            </a:extLst>
          </p:cNvPr>
          <p:cNvSpPr txBox="1"/>
          <p:nvPr userDrawn="1"/>
        </p:nvSpPr>
        <p:spPr>
          <a:xfrm>
            <a:off x="9469806" y="2139984"/>
            <a:ext cx="1549399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2400" b="1" i="0" u="none">
                <a:ea typeface="ＭＳ Ｐゴシック" charset="0"/>
                <a:cs typeface="Arial" panose="020B0604020202020204" pitchFamily="34" charset="0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Quality Festival 2024</a:t>
            </a:r>
          </a:p>
        </p:txBody>
      </p:sp>
    </p:spTree>
    <p:extLst>
      <p:ext uri="{BB962C8B-B14F-4D97-AF65-F5344CB8AC3E}">
        <p14:creationId xmlns:p14="http://schemas.microsoft.com/office/powerpoint/2010/main" val="13445453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0"/>
            <a:ext cx="12192000" cy="6330193"/>
          </a:xfrm>
          <a:prstGeom prst="rect">
            <a:avLst/>
          </a:prstGeom>
          <a:solidFill>
            <a:srgbClr val="E5D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>
            <a:extLst>
              <a:ext uri="{FF2B5EF4-FFF2-40B4-BE49-F238E27FC236}">
                <a16:creationId xmlns:a16="http://schemas.microsoft.com/office/drawing/2014/main" id="{49C36B74-07DA-F749-9302-376FD1A51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A884A3B-4291-48A0-E763-DCB3B12E93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 marL="0" indent="0">
              <a:buNone/>
              <a:defRPr sz="120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06733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0"/>
            <a:ext cx="12192000" cy="6330193"/>
          </a:xfrm>
          <a:prstGeom prst="rect">
            <a:avLst/>
          </a:prstGeom>
          <a:solidFill>
            <a:srgbClr val="C8D4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AC462905-B7AA-8D60-A21F-A87E0201F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ECAB1C6-28AA-3A7B-1D0E-A699621E3F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 marL="0" indent="0">
              <a:buNone/>
              <a:defRPr sz="12000">
                <a:solidFill>
                  <a:schemeClr val="accent3">
                    <a:lumMod val="75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72998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0"/>
            <a:ext cx="12192000" cy="6330193"/>
          </a:xfrm>
          <a:prstGeom prst="rect">
            <a:avLst/>
          </a:prstGeom>
          <a:solidFill>
            <a:srgbClr val="C1E6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707CDB0F-37B3-7F21-207C-9810E283E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5F6EB8BF-215B-49C8-43C8-81961BA2D9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 marL="0" indent="0">
              <a:buNone/>
              <a:defRPr sz="12000"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93073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32">
            <a:extLst>
              <a:ext uri="{FF2B5EF4-FFF2-40B4-BE49-F238E27FC236}">
                <a16:creationId xmlns:a16="http://schemas.microsoft.com/office/drawing/2014/main" id="{8D5653FC-7973-5841-A407-78106361E612}"/>
              </a:ext>
            </a:extLst>
          </p:cNvPr>
          <p:cNvSpPr/>
          <p:nvPr userDrawn="1"/>
        </p:nvSpPr>
        <p:spPr>
          <a:xfrm rot="20935636">
            <a:off x="3714742" y="-555472"/>
            <a:ext cx="11248863" cy="640172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BA0909-E455-4462-A13F-C2AD0A4E8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302987"/>
            <a:ext cx="8648398" cy="492443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pic>
        <p:nvPicPr>
          <p:cNvPr id="12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1D992BA7-7DDD-704F-B983-C68725AD90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98929" y="-703418"/>
            <a:ext cx="3647355" cy="36473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04EA090-3011-9F5A-7125-1DFCDC90280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7429"/>
            <a:ext cx="12192000" cy="6843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6197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ivi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0"/>
            <a:ext cx="12192000" cy="6330193"/>
          </a:xfrm>
          <a:prstGeom prst="rect">
            <a:avLst/>
          </a:prstGeom>
          <a:solidFill>
            <a:srgbClr val="C9EB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E1B70CBE-2916-CFCA-FF1A-F94ECFE8F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2D1E4295-FFB9-42BD-AE31-7C0A0A6D76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 marL="0" indent="0">
              <a:buNone/>
              <a:defRPr sz="12000">
                <a:solidFill>
                  <a:schemeClr val="accent5">
                    <a:lumMod val="75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02302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ivid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0"/>
            <a:ext cx="12192000" cy="63301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2FED3808-111F-E5E0-26A9-245FC4D9A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3F8AD33C-AD66-8C83-E9A6-3ADAC61AC1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 marL="0" indent="0">
              <a:buNone/>
              <a:defRPr sz="12000">
                <a:solidFill>
                  <a:schemeClr val="bg2">
                    <a:lumMod val="75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102033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ivid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0"/>
            <a:ext cx="12192000" cy="63301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1742D9C-46B6-155C-D3E0-288F7F06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B40D1D1-7CE6-ADB8-08A8-EE16CC9D5C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 marL="0" indent="0">
              <a:buNone/>
              <a:defRPr sz="12000">
                <a:solidFill>
                  <a:schemeClr val="tx2">
                    <a:lumMod val="75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340951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ivider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5"/>
            <a:ext cx="12192000" cy="63301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1742D9C-46B6-155C-D3E0-288F7F06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B40D1D1-7CE6-ADB8-08A8-EE16CC9D5C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 marL="0" indent="0">
              <a:buNone/>
              <a:defRPr sz="120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36415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ivider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5"/>
            <a:ext cx="12192000" cy="633019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1742D9C-46B6-155C-D3E0-288F7F06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B40D1D1-7CE6-ADB8-08A8-EE16CC9D5C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 marL="0" indent="0">
              <a:buNone/>
              <a:defRPr sz="120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74306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ivider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5"/>
            <a:ext cx="12192000" cy="633019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1742D9C-46B6-155C-D3E0-288F7F06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B40D1D1-7CE6-ADB8-08A8-EE16CC9D5C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 marL="0" indent="0">
              <a:buNone/>
              <a:defRPr sz="120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789476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ivider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5"/>
            <a:ext cx="12192000" cy="633019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1742D9C-46B6-155C-D3E0-288F7F06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B40D1D1-7CE6-ADB8-08A8-EE16CC9D5C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 marL="0" indent="0">
              <a:buNone/>
              <a:defRPr sz="12000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089636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ivider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5"/>
            <a:ext cx="12192000" cy="633019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1742D9C-46B6-155C-D3E0-288F7F06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B40D1D1-7CE6-ADB8-08A8-EE16CC9D5C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 marL="0" indent="0">
              <a:buNone/>
              <a:defRPr sz="12000"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511387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4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8AB497A-485F-7943-A9F8-507E483FFE6A}"/>
              </a:ext>
            </a:extLst>
          </p:cNvPr>
          <p:cNvSpPr/>
          <p:nvPr userDrawn="1"/>
        </p:nvSpPr>
        <p:spPr>
          <a:xfrm>
            <a:off x="329183" y="328993"/>
            <a:ext cx="11530583" cy="600111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2D9D6F-16BA-834B-A61E-7964EAC074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37015" y="1425429"/>
            <a:ext cx="6013529" cy="3510645"/>
          </a:xfrm>
          <a:prstGeom prst="rect">
            <a:avLst/>
          </a:prstGeom>
        </p:spPr>
      </p:pic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1325564-8C84-1744-98AF-B3EE71ED76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78386" y="1175657"/>
            <a:ext cx="4539343" cy="398417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PT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DCA6DB1-8710-964F-B24F-94C58E2E289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1654" y="1175657"/>
            <a:ext cx="4539342" cy="1600200"/>
          </a:xfrm>
        </p:spPr>
        <p:txBody>
          <a:bodyPr anchor="ctr">
            <a:noAutofit/>
          </a:bodyPr>
          <a:lstStyle>
            <a:lvl1pPr marL="0" indent="0">
              <a:buNone/>
              <a:defRPr sz="4000">
                <a:solidFill>
                  <a:schemeClr val="bg1"/>
                </a:solidFill>
              </a:defRPr>
            </a:lvl1pPr>
            <a:lvl2pPr marL="349250" indent="-342900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2pPr>
            <a:lvl3pPr marL="231775" indent="0">
              <a:buNone/>
              <a:defRPr/>
            </a:lvl3pPr>
            <a:lvl4pPr marL="457200" indent="0">
              <a:buNone/>
              <a:defRPr/>
            </a:lvl4pPr>
            <a:lvl5pPr marL="71183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8598735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BAB4FB30-70BF-3943-9625-A6C400C0AE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42568" y="209737"/>
            <a:ext cx="1867300" cy="6400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990D0D-769F-5F45-9CD2-70E5899E55A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t="511" b="511"/>
          <a:stretch/>
        </p:blipFill>
        <p:spPr>
          <a:xfrm>
            <a:off x="329185" y="2152523"/>
            <a:ext cx="11530369" cy="44165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F24CE7-E424-E540-BDF9-22D3DA71AE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8" y="304695"/>
            <a:ext cx="9601200" cy="474007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06F891-8366-6442-A9E0-08BE5F608ED3}"/>
              </a:ext>
            </a:extLst>
          </p:cNvPr>
          <p:cNvSpPr/>
          <p:nvPr userDrawn="1"/>
        </p:nvSpPr>
        <p:spPr>
          <a:xfrm>
            <a:off x="332446" y="2088515"/>
            <a:ext cx="11527108" cy="64914"/>
          </a:xfrm>
          <a:prstGeom prst="rect">
            <a:avLst/>
          </a:prstGeom>
          <a:solidFill>
            <a:srgbClr val="7EB84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rgbClr val="7FB73E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73F0DC-7974-45D8-A520-E514CE17556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9185" y="851748"/>
            <a:ext cx="9601199" cy="304699"/>
          </a:xfrm>
          <a:noFill/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220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31775" indent="0">
              <a:buNone/>
              <a:defRPr lang="en-US" sz="1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defTabSz="237012" latinLnBrk="0">
              <a:spcAft>
                <a:spcPts val="600"/>
              </a:spcAft>
            </a:pPr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017637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 &amp;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4963" y="302984"/>
            <a:ext cx="11514137" cy="4924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 hasCustomPrompt="1"/>
          </p:nvPr>
        </p:nvSpPr>
        <p:spPr>
          <a:xfrm>
            <a:off x="334963" y="1349561"/>
            <a:ext cx="11514137" cy="4902013"/>
          </a:xfrm>
        </p:spPr>
        <p:txBody>
          <a:bodyPr/>
          <a:lstStyle>
            <a:lvl1pPr marL="0" indent="0">
              <a:buClr>
                <a:schemeClr val="tx2"/>
              </a:buClr>
              <a:buFont typeface="Arial" panose="020B0604020202020204" pitchFamily="34" charset="0"/>
              <a:buNone/>
              <a:defRPr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685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65911923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32">
            <a:extLst>
              <a:ext uri="{FF2B5EF4-FFF2-40B4-BE49-F238E27FC236}">
                <a16:creationId xmlns:a16="http://schemas.microsoft.com/office/drawing/2014/main" id="{8D5653FC-7973-5841-A407-78106361E612}"/>
              </a:ext>
            </a:extLst>
          </p:cNvPr>
          <p:cNvSpPr/>
          <p:nvPr userDrawn="1"/>
        </p:nvSpPr>
        <p:spPr>
          <a:xfrm rot="20935636">
            <a:off x="3714742" y="-555472"/>
            <a:ext cx="11248863" cy="640172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BA0909-E455-4462-A13F-C2AD0A4E8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302987"/>
            <a:ext cx="8648398" cy="492443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pic>
        <p:nvPicPr>
          <p:cNvPr id="12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1D992BA7-7DDD-704F-B983-C68725AD90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98929" y="-703418"/>
            <a:ext cx="3647355" cy="36473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04EA090-3011-9F5A-7125-1DFCDC90280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7429"/>
            <a:ext cx="12192000" cy="6843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61937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&amp;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4963" y="302984"/>
            <a:ext cx="11514137" cy="4924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 hasCustomPrompt="1"/>
          </p:nvPr>
        </p:nvSpPr>
        <p:spPr>
          <a:xfrm>
            <a:off x="334963" y="1349561"/>
            <a:ext cx="11514137" cy="4902013"/>
          </a:xfrm>
        </p:spPr>
        <p:txBody>
          <a:bodyPr/>
          <a:lstStyle>
            <a:lvl1pPr marL="0" indent="0">
              <a:buClr>
                <a:schemeClr val="tx2"/>
              </a:buClr>
              <a:buFont typeface="Arial" panose="020B0604020202020204" pitchFamily="34" charset="0"/>
              <a:buNone/>
              <a:defRPr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685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73105535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 sh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0E10A19-B9CE-8548-B9FF-99A82BBCCD2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1788" y="329183"/>
            <a:ext cx="11525250" cy="599541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PT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70A88C1A-AE52-D741-8C9B-2CEEF0095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7753" y="816927"/>
            <a:ext cx="4199572" cy="430371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  <a:lvl2pPr>
              <a:defRPr b="0">
                <a:solidFill>
                  <a:schemeClr val="bg1"/>
                </a:solidFill>
              </a:defRPr>
            </a:lvl2pPr>
            <a:lvl3pPr>
              <a:defRPr b="0">
                <a:solidFill>
                  <a:schemeClr val="bg1"/>
                </a:solidFill>
              </a:defRPr>
            </a:lvl3pPr>
            <a:lvl4pPr>
              <a:defRPr b="0">
                <a:solidFill>
                  <a:schemeClr val="bg1"/>
                </a:solidFill>
              </a:defRPr>
            </a:lvl4pPr>
            <a:lvl5pPr>
              <a:defRPr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4198491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4963" y="302984"/>
            <a:ext cx="11514137" cy="4924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Content Placeholder 9"/>
          <p:cNvSpPr>
            <a:spLocks noGrp="1"/>
          </p:cNvSpPr>
          <p:nvPr>
            <p:ph sz="half" idx="1" hasCustomPrompt="1"/>
          </p:nvPr>
        </p:nvSpPr>
        <p:spPr>
          <a:xfrm>
            <a:off x="334963" y="1349175"/>
            <a:ext cx="5543297" cy="4888113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Font typeface="Arial" panose="020B0604020202020204" pitchFamily="34" charset="0"/>
              <a:buNone/>
              <a:defRPr/>
            </a:lvl1pPr>
            <a:lvl2pPr>
              <a:defRPr sz="1800" baseline="0"/>
            </a:lvl2pPr>
            <a:lvl3pPr>
              <a:defRPr sz="1800"/>
            </a:lvl3pPr>
            <a:lvl4pPr>
              <a:defRPr sz="1800"/>
            </a:lvl4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6" name="Content Placeholder 10"/>
          <p:cNvSpPr>
            <a:spLocks noGrp="1"/>
          </p:cNvSpPr>
          <p:nvPr>
            <p:ph sz="half" idx="2" hasCustomPrompt="1"/>
          </p:nvPr>
        </p:nvSpPr>
        <p:spPr>
          <a:xfrm>
            <a:off x="6326557" y="1349175"/>
            <a:ext cx="5522544" cy="4888113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Font typeface="Arial" panose="020B0604020202020204" pitchFamily="34" charset="0"/>
              <a:buNone/>
              <a:defRPr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90412624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for Image (Footer Only)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5622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D2445083-AF19-3B49-B7A9-6B53959DA5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98929" y="-703418"/>
            <a:ext cx="3647355" cy="3647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3479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, pill sh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32">
            <a:extLst>
              <a:ext uri="{FF2B5EF4-FFF2-40B4-BE49-F238E27FC236}">
                <a16:creationId xmlns:a16="http://schemas.microsoft.com/office/drawing/2014/main" id="{8D5653FC-7973-5841-A407-78106361E612}"/>
              </a:ext>
            </a:extLst>
          </p:cNvPr>
          <p:cNvSpPr/>
          <p:nvPr userDrawn="1"/>
        </p:nvSpPr>
        <p:spPr>
          <a:xfrm rot="20935636">
            <a:off x="3714742" y="-555472"/>
            <a:ext cx="11248863" cy="640172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BA0909-E455-4462-A13F-C2AD0A4E8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302987"/>
            <a:ext cx="8648398" cy="492443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80757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and Foot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32">
            <a:extLst>
              <a:ext uri="{FF2B5EF4-FFF2-40B4-BE49-F238E27FC236}">
                <a16:creationId xmlns:a16="http://schemas.microsoft.com/office/drawing/2014/main" id="{8D5653FC-7973-5841-A407-78106361E612}"/>
              </a:ext>
            </a:extLst>
          </p:cNvPr>
          <p:cNvSpPr/>
          <p:nvPr userDrawn="1"/>
        </p:nvSpPr>
        <p:spPr>
          <a:xfrm rot="664364" flipH="1">
            <a:off x="-1985970" y="-555472"/>
            <a:ext cx="11248863" cy="640172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2FC79B-C6B5-CE29-EADE-F8723CF086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302987"/>
            <a:ext cx="813590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08829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 -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>
            <a:extLst>
              <a:ext uri="{FF2B5EF4-FFF2-40B4-BE49-F238E27FC236}">
                <a16:creationId xmlns:a16="http://schemas.microsoft.com/office/drawing/2014/main" id="{5EDB7356-0545-A7D5-34DD-B4DFA52B2DEB}"/>
              </a:ext>
            </a:extLst>
          </p:cNvPr>
          <p:cNvSpPr/>
          <p:nvPr userDrawn="1"/>
        </p:nvSpPr>
        <p:spPr>
          <a:xfrm>
            <a:off x="7658699" y="585830"/>
            <a:ext cx="4533303" cy="5236970"/>
          </a:xfrm>
          <a:custGeom>
            <a:avLst/>
            <a:gdLst>
              <a:gd name="connsiteX0" fmla="*/ 2531904 w 4533303"/>
              <a:gd name="connsiteY0" fmla="*/ 522 h 5236970"/>
              <a:gd name="connsiteX1" fmla="*/ 2785540 w 4533303"/>
              <a:gd name="connsiteY1" fmla="*/ 18615 h 5236970"/>
              <a:gd name="connsiteX2" fmla="*/ 4533303 w 4533303"/>
              <a:gd name="connsiteY2" fmla="*/ 232319 h 5236970"/>
              <a:gd name="connsiteX3" fmla="*/ 4533303 w 4533303"/>
              <a:gd name="connsiteY3" fmla="*/ 5236970 h 5236970"/>
              <a:gd name="connsiteX4" fmla="*/ 2182622 w 4533303"/>
              <a:gd name="connsiteY4" fmla="*/ 4949546 h 5236970"/>
              <a:gd name="connsiteX5" fmla="*/ 18616 w 4533303"/>
              <a:gd name="connsiteY5" fmla="*/ 2182622 h 5236970"/>
              <a:gd name="connsiteX6" fmla="*/ 2531904 w 4533303"/>
              <a:gd name="connsiteY6" fmla="*/ 522 h 5236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3303" h="5236970">
                <a:moveTo>
                  <a:pt x="2531904" y="522"/>
                </a:moveTo>
                <a:cubicBezTo>
                  <a:pt x="2615815" y="2239"/>
                  <a:pt x="2700438" y="8210"/>
                  <a:pt x="2785540" y="18615"/>
                </a:cubicBezTo>
                <a:lnTo>
                  <a:pt x="4533303" y="232319"/>
                </a:lnTo>
                <a:lnTo>
                  <a:pt x="4533303" y="5236970"/>
                </a:lnTo>
                <a:lnTo>
                  <a:pt x="2182622" y="4949546"/>
                </a:lnTo>
                <a:cubicBezTo>
                  <a:pt x="820983" y="4783055"/>
                  <a:pt x="-147876" y="3544261"/>
                  <a:pt x="18616" y="2182622"/>
                </a:cubicBezTo>
                <a:cubicBezTo>
                  <a:pt x="174701" y="906085"/>
                  <a:pt x="1273240" y="-25234"/>
                  <a:pt x="2531904" y="52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PT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BA0909-E455-4462-A13F-C2AD0A4E8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302987"/>
            <a:ext cx="8648398" cy="492443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091A013A-9A1D-C146-AF68-EB634FD5F50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59304" y="1388140"/>
            <a:ext cx="4081721" cy="4081721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4909450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 - Haxag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>
            <a:extLst>
              <a:ext uri="{FF2B5EF4-FFF2-40B4-BE49-F238E27FC236}">
                <a16:creationId xmlns:a16="http://schemas.microsoft.com/office/drawing/2014/main" id="{47E97359-14C1-7D42-180A-B34D74DCC56A}"/>
              </a:ext>
            </a:extLst>
          </p:cNvPr>
          <p:cNvSpPr/>
          <p:nvPr userDrawn="1"/>
        </p:nvSpPr>
        <p:spPr>
          <a:xfrm>
            <a:off x="7658699" y="585830"/>
            <a:ext cx="4533303" cy="5236970"/>
          </a:xfrm>
          <a:custGeom>
            <a:avLst/>
            <a:gdLst>
              <a:gd name="connsiteX0" fmla="*/ 2531904 w 4533303"/>
              <a:gd name="connsiteY0" fmla="*/ 522 h 5236970"/>
              <a:gd name="connsiteX1" fmla="*/ 2785540 w 4533303"/>
              <a:gd name="connsiteY1" fmla="*/ 18615 h 5236970"/>
              <a:gd name="connsiteX2" fmla="*/ 4533303 w 4533303"/>
              <a:gd name="connsiteY2" fmla="*/ 232319 h 5236970"/>
              <a:gd name="connsiteX3" fmla="*/ 4533303 w 4533303"/>
              <a:gd name="connsiteY3" fmla="*/ 5236970 h 5236970"/>
              <a:gd name="connsiteX4" fmla="*/ 2182622 w 4533303"/>
              <a:gd name="connsiteY4" fmla="*/ 4949546 h 5236970"/>
              <a:gd name="connsiteX5" fmla="*/ 18616 w 4533303"/>
              <a:gd name="connsiteY5" fmla="*/ 2182622 h 5236970"/>
              <a:gd name="connsiteX6" fmla="*/ 2531904 w 4533303"/>
              <a:gd name="connsiteY6" fmla="*/ 522 h 5236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3303" h="5236970">
                <a:moveTo>
                  <a:pt x="2531904" y="522"/>
                </a:moveTo>
                <a:cubicBezTo>
                  <a:pt x="2615815" y="2239"/>
                  <a:pt x="2700438" y="8210"/>
                  <a:pt x="2785540" y="18615"/>
                </a:cubicBezTo>
                <a:lnTo>
                  <a:pt x="4533303" y="232319"/>
                </a:lnTo>
                <a:lnTo>
                  <a:pt x="4533303" y="5236970"/>
                </a:lnTo>
                <a:lnTo>
                  <a:pt x="2182622" y="4949546"/>
                </a:lnTo>
                <a:cubicBezTo>
                  <a:pt x="820983" y="4783055"/>
                  <a:pt x="-147876" y="3544261"/>
                  <a:pt x="18616" y="2182622"/>
                </a:cubicBezTo>
                <a:cubicBezTo>
                  <a:pt x="174701" y="906085"/>
                  <a:pt x="1273240" y="-25234"/>
                  <a:pt x="2531904" y="52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PT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BA0909-E455-4462-A13F-C2AD0A4E8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302987"/>
            <a:ext cx="8648398" cy="492443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7CFC1E1-9682-9541-AFFC-5913DC215E6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26303" y="1163454"/>
            <a:ext cx="4463946" cy="4081721"/>
          </a:xfrm>
          <a:prstGeom prst="hexagon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249105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 sh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0E10A19-B9CE-8548-B9FF-99A82BBCCD2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1788" y="329183"/>
            <a:ext cx="11525250" cy="599541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PT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70A88C1A-AE52-D741-8C9B-2CEEF0095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7753" y="816927"/>
            <a:ext cx="4199572" cy="430371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  <a:lvl2pPr>
              <a:defRPr b="0">
                <a:solidFill>
                  <a:schemeClr val="bg1"/>
                </a:solidFill>
              </a:defRPr>
            </a:lvl2pPr>
            <a:lvl3pPr>
              <a:defRPr b="0">
                <a:solidFill>
                  <a:schemeClr val="bg1"/>
                </a:solidFill>
              </a:defRPr>
            </a:lvl3pPr>
            <a:lvl4pPr>
              <a:defRPr b="0">
                <a:solidFill>
                  <a:schemeClr val="bg1"/>
                </a:solidFill>
              </a:defRPr>
            </a:lvl4pPr>
            <a:lvl5pPr>
              <a:defRPr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82199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 - Pi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7BA0909-E455-4462-A13F-C2AD0A4E8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302987"/>
            <a:ext cx="8648398" cy="492443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9CF1B4D-D0FE-D054-00AA-18787FB4EB4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78844" y="585832"/>
            <a:ext cx="5813156" cy="5393461"/>
          </a:xfrm>
          <a:custGeom>
            <a:avLst/>
            <a:gdLst>
              <a:gd name="connsiteX0" fmla="*/ 2531904 w 5813156"/>
              <a:gd name="connsiteY0" fmla="*/ 522 h 5393461"/>
              <a:gd name="connsiteX1" fmla="*/ 2785540 w 5813156"/>
              <a:gd name="connsiteY1" fmla="*/ 18615 h 5393461"/>
              <a:gd name="connsiteX2" fmla="*/ 5813156 w 5813156"/>
              <a:gd name="connsiteY2" fmla="*/ 388810 h 5393461"/>
              <a:gd name="connsiteX3" fmla="*/ 5813156 w 5813156"/>
              <a:gd name="connsiteY3" fmla="*/ 5393461 h 5393461"/>
              <a:gd name="connsiteX4" fmla="*/ 2182622 w 5813156"/>
              <a:gd name="connsiteY4" fmla="*/ 4949546 h 5393461"/>
              <a:gd name="connsiteX5" fmla="*/ 18616 w 5813156"/>
              <a:gd name="connsiteY5" fmla="*/ 2182622 h 5393461"/>
              <a:gd name="connsiteX6" fmla="*/ 2531904 w 5813156"/>
              <a:gd name="connsiteY6" fmla="*/ 522 h 5393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13156" h="5393461">
                <a:moveTo>
                  <a:pt x="2531904" y="522"/>
                </a:moveTo>
                <a:cubicBezTo>
                  <a:pt x="2615815" y="2239"/>
                  <a:pt x="2700438" y="8210"/>
                  <a:pt x="2785540" y="18615"/>
                </a:cubicBezTo>
                <a:lnTo>
                  <a:pt x="5813156" y="388810"/>
                </a:lnTo>
                <a:lnTo>
                  <a:pt x="5813156" y="5393461"/>
                </a:lnTo>
                <a:lnTo>
                  <a:pt x="2182622" y="4949546"/>
                </a:lnTo>
                <a:cubicBezTo>
                  <a:pt x="820983" y="4783055"/>
                  <a:pt x="-147876" y="3544261"/>
                  <a:pt x="18616" y="2182622"/>
                </a:cubicBezTo>
                <a:cubicBezTo>
                  <a:pt x="174701" y="906085"/>
                  <a:pt x="1273240" y="-25234"/>
                  <a:pt x="2531904" y="522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91369330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7BA0909-E455-4462-A13F-C2AD0A4E8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302987"/>
            <a:ext cx="11031375" cy="492443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BE02D6-047B-8640-9774-EC8B5B7252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302987"/>
            <a:ext cx="5747657" cy="599666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97009274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7BA0909-E455-4462-A13F-C2AD0A4E8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28229" y="302987"/>
            <a:ext cx="5531983" cy="984885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BE02D6-047B-8640-9774-EC8B5B7252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1788" y="302987"/>
            <a:ext cx="5747657" cy="599666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38649597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9E855-9399-3D4F-83B7-7C9D3A5F8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302984"/>
            <a:ext cx="11514137" cy="4924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8785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0"/>
            <a:ext cx="12192000" cy="6330193"/>
          </a:xfrm>
          <a:prstGeom prst="rect">
            <a:avLst/>
          </a:prstGeom>
          <a:solidFill>
            <a:srgbClr val="E5D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>
            <a:extLst>
              <a:ext uri="{FF2B5EF4-FFF2-40B4-BE49-F238E27FC236}">
                <a16:creationId xmlns:a16="http://schemas.microsoft.com/office/drawing/2014/main" id="{49C36B74-07DA-F749-9302-376FD1A51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A884A3B-4291-48A0-E763-DCB3B12E93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 marL="0" indent="0">
              <a:buNone/>
              <a:defRPr sz="120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7549937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0"/>
            <a:ext cx="12192000" cy="6330193"/>
          </a:xfrm>
          <a:prstGeom prst="rect">
            <a:avLst/>
          </a:prstGeom>
          <a:solidFill>
            <a:srgbClr val="C8D4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AC462905-B7AA-8D60-A21F-A87E0201F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ECAB1C6-28AA-3A7B-1D0E-A699621E3F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 marL="0" indent="0">
              <a:buNone/>
              <a:defRPr sz="12000">
                <a:solidFill>
                  <a:schemeClr val="accent3">
                    <a:lumMod val="75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5678182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0"/>
            <a:ext cx="12192000" cy="6330193"/>
          </a:xfrm>
          <a:prstGeom prst="rect">
            <a:avLst/>
          </a:prstGeom>
          <a:solidFill>
            <a:srgbClr val="C1E6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707CDB0F-37B3-7F21-207C-9810E283E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5F6EB8BF-215B-49C8-43C8-81961BA2D9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 marL="0" indent="0">
              <a:buNone/>
              <a:defRPr sz="12000"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5410298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0"/>
            <a:ext cx="12192000" cy="6330193"/>
          </a:xfrm>
          <a:prstGeom prst="rect">
            <a:avLst/>
          </a:prstGeom>
          <a:solidFill>
            <a:srgbClr val="C9EB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E1B70CBE-2916-CFCA-FF1A-F94ECFE8F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2D1E4295-FFB9-42BD-AE31-7C0A0A6D76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 marL="0" indent="0">
              <a:buNone/>
              <a:defRPr sz="12000">
                <a:solidFill>
                  <a:schemeClr val="accent5">
                    <a:lumMod val="75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797546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0"/>
            <a:ext cx="12192000" cy="63301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2FED3808-111F-E5E0-26A9-245FC4D9A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3F8AD33C-AD66-8C83-E9A6-3ADAC61AC1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 marL="0" indent="0">
              <a:buNone/>
              <a:defRPr sz="12000">
                <a:solidFill>
                  <a:schemeClr val="bg2">
                    <a:lumMod val="75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4015391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0"/>
            <a:ext cx="12192000" cy="63301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1742D9C-46B6-155C-D3E0-288F7F06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B40D1D1-7CE6-ADB8-08A8-EE16CC9D5C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 marL="0" indent="0">
              <a:buNone/>
              <a:defRPr sz="12000">
                <a:solidFill>
                  <a:schemeClr val="tx2">
                    <a:lumMod val="75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66607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4963" y="302984"/>
            <a:ext cx="11514137" cy="4924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Content Placeholder 9"/>
          <p:cNvSpPr>
            <a:spLocks noGrp="1"/>
          </p:cNvSpPr>
          <p:nvPr>
            <p:ph sz="half" idx="1" hasCustomPrompt="1"/>
          </p:nvPr>
        </p:nvSpPr>
        <p:spPr>
          <a:xfrm>
            <a:off x="334963" y="1349175"/>
            <a:ext cx="5543297" cy="4888113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Font typeface="Arial" panose="020B0604020202020204" pitchFamily="34" charset="0"/>
              <a:buNone/>
              <a:defRPr/>
            </a:lvl1pPr>
            <a:lvl2pPr>
              <a:defRPr sz="1800" baseline="0"/>
            </a:lvl2pPr>
            <a:lvl3pPr>
              <a:defRPr sz="1800"/>
            </a:lvl3pPr>
            <a:lvl4pPr>
              <a:defRPr sz="1800"/>
            </a:lvl4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6" name="Content Placeholder 10"/>
          <p:cNvSpPr>
            <a:spLocks noGrp="1"/>
          </p:cNvSpPr>
          <p:nvPr>
            <p:ph sz="half" idx="2" hasCustomPrompt="1"/>
          </p:nvPr>
        </p:nvSpPr>
        <p:spPr>
          <a:xfrm>
            <a:off x="6326557" y="1349175"/>
            <a:ext cx="5522544" cy="4888113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Font typeface="Arial" panose="020B0604020202020204" pitchFamily="34" charset="0"/>
              <a:buNone/>
              <a:defRPr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0685923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5"/>
            <a:ext cx="12192000" cy="63301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1742D9C-46B6-155C-D3E0-288F7F06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B40D1D1-7CE6-ADB8-08A8-EE16CC9D5C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 marL="0" indent="0">
              <a:buNone/>
              <a:defRPr sz="120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436226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5"/>
            <a:ext cx="12192000" cy="633019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1742D9C-46B6-155C-D3E0-288F7F06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B40D1D1-7CE6-ADB8-08A8-EE16CC9D5C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 marL="0" indent="0">
              <a:buNone/>
              <a:defRPr sz="120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1080761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5"/>
            <a:ext cx="12192000" cy="633019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1742D9C-46B6-155C-D3E0-288F7F06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B40D1D1-7CE6-ADB8-08A8-EE16CC9D5C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 marL="0" indent="0">
              <a:buNone/>
              <a:defRPr sz="120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701830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5"/>
            <a:ext cx="12192000" cy="633019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1742D9C-46B6-155C-D3E0-288F7F06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B40D1D1-7CE6-ADB8-08A8-EE16CC9D5C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 marL="0" indent="0">
              <a:buNone/>
              <a:defRPr sz="12000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28671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5"/>
            <a:ext cx="12192000" cy="633019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1742D9C-46B6-155C-D3E0-288F7F06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B40D1D1-7CE6-ADB8-08A8-EE16CC9D5C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 marL="0" indent="0">
              <a:buNone/>
              <a:defRPr sz="12000"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497440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4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8AB497A-485F-7943-A9F8-507E483FFE6A}"/>
              </a:ext>
            </a:extLst>
          </p:cNvPr>
          <p:cNvSpPr/>
          <p:nvPr userDrawn="1"/>
        </p:nvSpPr>
        <p:spPr>
          <a:xfrm>
            <a:off x="329183" y="328993"/>
            <a:ext cx="11530583" cy="600111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2D9D6F-16BA-834B-A61E-7964EAC074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37015" y="1425429"/>
            <a:ext cx="6013529" cy="3510645"/>
          </a:xfrm>
          <a:prstGeom prst="rect">
            <a:avLst/>
          </a:prstGeom>
        </p:spPr>
      </p:pic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1325564-8C84-1744-98AF-B3EE71ED76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78386" y="1175657"/>
            <a:ext cx="4539343" cy="398417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PT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DCA6DB1-8710-964F-B24F-94C58E2E289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1654" y="1175657"/>
            <a:ext cx="4539342" cy="1600200"/>
          </a:xfrm>
        </p:spPr>
        <p:txBody>
          <a:bodyPr anchor="ctr">
            <a:noAutofit/>
          </a:bodyPr>
          <a:lstStyle>
            <a:lvl1pPr marL="0" indent="0">
              <a:buNone/>
              <a:defRPr sz="4000">
                <a:solidFill>
                  <a:schemeClr val="bg1"/>
                </a:solidFill>
              </a:defRPr>
            </a:lvl1pPr>
            <a:lvl2pPr marL="349250" indent="-342900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2pPr>
            <a:lvl3pPr marL="231775" indent="0">
              <a:buNone/>
              <a:defRPr/>
            </a:lvl3pPr>
            <a:lvl4pPr marL="457200" indent="0">
              <a:buNone/>
              <a:defRPr/>
            </a:lvl4pPr>
            <a:lvl5pPr marL="71183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027684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BAB4FB30-70BF-3943-9625-A6C400C0AE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42568" y="209737"/>
            <a:ext cx="1867300" cy="6400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990D0D-769F-5F45-9CD2-70E5899E55A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t="565" b="565"/>
          <a:stretch/>
        </p:blipFill>
        <p:spPr>
          <a:xfrm>
            <a:off x="329185" y="2152523"/>
            <a:ext cx="11530369" cy="44165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F24CE7-E424-E540-BDF9-22D3DA71AE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8" y="304695"/>
            <a:ext cx="9601200" cy="474007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06F891-8366-6442-A9E0-08BE5F608ED3}"/>
              </a:ext>
            </a:extLst>
          </p:cNvPr>
          <p:cNvSpPr/>
          <p:nvPr userDrawn="1"/>
        </p:nvSpPr>
        <p:spPr>
          <a:xfrm>
            <a:off x="332446" y="2088515"/>
            <a:ext cx="11527108" cy="64914"/>
          </a:xfrm>
          <a:prstGeom prst="rect">
            <a:avLst/>
          </a:prstGeom>
          <a:solidFill>
            <a:srgbClr val="7EB84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rgbClr val="7FB73E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73F0DC-7974-45D8-A520-E514CE17556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9185" y="851748"/>
            <a:ext cx="9601199" cy="304699"/>
          </a:xfrm>
          <a:noFill/>
        </p:spPr>
        <p:txBody>
          <a:bodyPr wrap="square" lIns="0" tIns="0" rIns="0" bIns="0" rtlCol="0">
            <a:spAutoFit/>
          </a:bodyPr>
          <a:lstStyle>
            <a:lvl1pPr>
              <a:defRPr lang="en-US" sz="220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31775" indent="0">
              <a:buNone/>
              <a:defRPr lang="en-US" sz="1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defTabSz="237012" latinLnBrk="0">
              <a:spcAft>
                <a:spcPts val="600"/>
              </a:spcAft>
            </a:pPr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5415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9E855-9399-3D4F-83B7-7C9D3A5F8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302984"/>
            <a:ext cx="11514137" cy="4924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70A88C1A-AE52-D741-8C9B-2CEEF009564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1788" y="1825625"/>
            <a:ext cx="11525250" cy="430371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83815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 &amp;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4963" y="302984"/>
            <a:ext cx="11514137" cy="4924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 hasCustomPrompt="1"/>
          </p:nvPr>
        </p:nvSpPr>
        <p:spPr>
          <a:xfrm>
            <a:off x="334963" y="1349561"/>
            <a:ext cx="11514137" cy="4902013"/>
          </a:xfrm>
        </p:spPr>
        <p:txBody>
          <a:bodyPr/>
          <a:lstStyle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685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20180434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 sh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0E10A19-B9CE-8548-B9FF-99A82BBCCD2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1788" y="329183"/>
            <a:ext cx="11525250" cy="5995413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PT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70A88C1A-AE52-D741-8C9B-2CEEF009564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67753" y="816927"/>
            <a:ext cx="4199572" cy="430371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>
              <a:defRPr b="0">
                <a:solidFill>
                  <a:schemeClr val="bg1"/>
                </a:solidFill>
              </a:defRPr>
            </a:lvl1pPr>
            <a:lvl2pPr>
              <a:defRPr b="0">
                <a:solidFill>
                  <a:schemeClr val="bg1"/>
                </a:solidFill>
              </a:defRPr>
            </a:lvl2pPr>
            <a:lvl3pPr>
              <a:defRPr b="0">
                <a:solidFill>
                  <a:schemeClr val="bg1"/>
                </a:solidFill>
              </a:defRPr>
            </a:lvl3pPr>
            <a:lvl4pPr>
              <a:defRPr b="0">
                <a:solidFill>
                  <a:schemeClr val="bg1"/>
                </a:solidFill>
              </a:defRPr>
            </a:lvl4pPr>
            <a:lvl5pPr>
              <a:defRPr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86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for Image (Footer Only)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129620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/>
          <p:cNvSpPr>
            <a:spLocks noGrp="1"/>
          </p:cNvSpPr>
          <p:nvPr>
            <p:ph type="body" idx="1" hasCustomPrompt="1"/>
          </p:nvPr>
        </p:nvSpPr>
        <p:spPr>
          <a:xfrm>
            <a:off x="331788" y="1348084"/>
            <a:ext cx="5540646" cy="639762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half" idx="2" hasCustomPrompt="1"/>
          </p:nvPr>
        </p:nvSpPr>
        <p:spPr>
          <a:xfrm>
            <a:off x="331788" y="2003920"/>
            <a:ext cx="5540646" cy="423336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 marL="282575" marR="0" indent="-2825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1600"/>
            </a:lvl2pPr>
            <a:lvl3pPr marL="630238" indent="-282575">
              <a:defRPr sz="1600"/>
            </a:lvl3pPr>
            <a:lvl4pPr marL="914400" indent="-282575">
              <a:tabLst/>
              <a:defRPr sz="1600"/>
            </a:lvl4pPr>
            <a:lvl5pPr marL="968375" indent="-282575">
              <a:defRPr sz="1800"/>
            </a:lvl5pPr>
            <a:lvl7pPr>
              <a:defRPr baseline="0"/>
            </a:lvl7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3" hasCustomPrompt="1"/>
          </p:nvPr>
        </p:nvSpPr>
        <p:spPr>
          <a:xfrm>
            <a:off x="6324454" y="1348084"/>
            <a:ext cx="5532584" cy="639762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7"/>
          <p:cNvSpPr>
            <a:spLocks noGrp="1"/>
          </p:cNvSpPr>
          <p:nvPr>
            <p:ph sz="quarter" idx="4" hasCustomPrompt="1"/>
          </p:nvPr>
        </p:nvSpPr>
        <p:spPr>
          <a:xfrm>
            <a:off x="6324454" y="2003921"/>
            <a:ext cx="5532584" cy="4233366"/>
          </a:xfrm>
          <a:prstGeom prst="rect">
            <a:avLst/>
          </a:prstGeom>
        </p:spPr>
        <p:txBody>
          <a:bodyPr/>
          <a:lstStyle>
            <a:lvl1pPr marL="0" indent="0">
              <a:buFont typeface="Arial"/>
              <a:buNone/>
              <a:defRPr sz="2000"/>
            </a:lvl1pPr>
            <a:lvl2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 lang="en-US" sz="1600" kern="1200" dirty="0" smtClean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00" indent="-282575">
              <a:defRPr sz="1600"/>
            </a:lvl3pPr>
            <a:lvl4pPr marL="1031875" indent="-282575"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681E2C1-BEEE-4A4F-8995-4B59461AB4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302984"/>
            <a:ext cx="11514137" cy="4924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64278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4963" y="302984"/>
            <a:ext cx="11514137" cy="4924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Content Placeholder 9"/>
          <p:cNvSpPr>
            <a:spLocks noGrp="1"/>
          </p:cNvSpPr>
          <p:nvPr>
            <p:ph sz="half" idx="1" hasCustomPrompt="1"/>
          </p:nvPr>
        </p:nvSpPr>
        <p:spPr>
          <a:xfrm>
            <a:off x="334963" y="1349175"/>
            <a:ext cx="5543297" cy="4888113"/>
          </a:xfrm>
          <a:prstGeom prst="rect">
            <a:avLst/>
          </a:prstGeom>
        </p:spPr>
        <p:txBody>
          <a:bodyPr/>
          <a:lstStyle>
            <a:lvl2pPr>
              <a:defRPr sz="1800" baseline="0"/>
            </a:lvl2pPr>
            <a:lvl3pPr>
              <a:defRPr sz="1800"/>
            </a:lvl3pPr>
            <a:lvl4pPr>
              <a:defRPr sz="1800"/>
            </a:lvl4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6" name="Content Placeholder 10"/>
          <p:cNvSpPr>
            <a:spLocks noGrp="1"/>
          </p:cNvSpPr>
          <p:nvPr>
            <p:ph sz="half" idx="2" hasCustomPrompt="1"/>
          </p:nvPr>
        </p:nvSpPr>
        <p:spPr>
          <a:xfrm>
            <a:off x="6326557" y="1349175"/>
            <a:ext cx="5522544" cy="4888113"/>
          </a:xfrm>
          <a:prstGeom prst="rect">
            <a:avLst/>
          </a:prstGeom>
        </p:spPr>
        <p:txBody>
          <a:bodyPr/>
          <a:lstStyle>
            <a:lvl2pPr>
              <a:defRPr sz="1800"/>
            </a:lvl2pPr>
            <a:lvl3pPr>
              <a:defRPr sz="1800"/>
            </a:lvl3pPr>
            <a:lvl4pPr>
              <a:defRPr sz="1800"/>
            </a:lvl4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58506211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D2445083-AF19-3B49-B7A9-6B53959DA5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98929" y="-703418"/>
            <a:ext cx="3647355" cy="3647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1159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32">
            <a:extLst>
              <a:ext uri="{FF2B5EF4-FFF2-40B4-BE49-F238E27FC236}">
                <a16:creationId xmlns:a16="http://schemas.microsoft.com/office/drawing/2014/main" id="{8D5653FC-7973-5841-A407-78106361E612}"/>
              </a:ext>
            </a:extLst>
          </p:cNvPr>
          <p:cNvSpPr/>
          <p:nvPr userDrawn="1"/>
        </p:nvSpPr>
        <p:spPr>
          <a:xfrm rot="20935636">
            <a:off x="3714742" y="-555472"/>
            <a:ext cx="11248863" cy="640172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BA0909-E455-4462-A13F-C2AD0A4E8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302987"/>
            <a:ext cx="8648398" cy="492443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pic>
        <p:nvPicPr>
          <p:cNvPr id="12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1D992BA7-7DDD-704F-B983-C68725AD90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98929" y="-703418"/>
            <a:ext cx="3647355" cy="3647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26756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 -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7BA0909-E455-4462-A13F-C2AD0A4E8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302987"/>
            <a:ext cx="8648398" cy="492443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3A02F21F-A3F7-9D83-D35A-5065FE011C9B}"/>
              </a:ext>
            </a:extLst>
          </p:cNvPr>
          <p:cNvSpPr/>
          <p:nvPr userDrawn="1"/>
        </p:nvSpPr>
        <p:spPr>
          <a:xfrm>
            <a:off x="7658699" y="585830"/>
            <a:ext cx="4533303" cy="5236970"/>
          </a:xfrm>
          <a:custGeom>
            <a:avLst/>
            <a:gdLst>
              <a:gd name="connsiteX0" fmla="*/ 2531904 w 4533303"/>
              <a:gd name="connsiteY0" fmla="*/ 522 h 5236970"/>
              <a:gd name="connsiteX1" fmla="*/ 2785540 w 4533303"/>
              <a:gd name="connsiteY1" fmla="*/ 18615 h 5236970"/>
              <a:gd name="connsiteX2" fmla="*/ 4533303 w 4533303"/>
              <a:gd name="connsiteY2" fmla="*/ 232319 h 5236970"/>
              <a:gd name="connsiteX3" fmla="*/ 4533303 w 4533303"/>
              <a:gd name="connsiteY3" fmla="*/ 5236970 h 5236970"/>
              <a:gd name="connsiteX4" fmla="*/ 2182622 w 4533303"/>
              <a:gd name="connsiteY4" fmla="*/ 4949546 h 5236970"/>
              <a:gd name="connsiteX5" fmla="*/ 18616 w 4533303"/>
              <a:gd name="connsiteY5" fmla="*/ 2182622 h 5236970"/>
              <a:gd name="connsiteX6" fmla="*/ 2531904 w 4533303"/>
              <a:gd name="connsiteY6" fmla="*/ 522 h 5236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3303" h="5236970">
                <a:moveTo>
                  <a:pt x="2531904" y="522"/>
                </a:moveTo>
                <a:cubicBezTo>
                  <a:pt x="2615815" y="2239"/>
                  <a:pt x="2700438" y="8210"/>
                  <a:pt x="2785540" y="18615"/>
                </a:cubicBezTo>
                <a:lnTo>
                  <a:pt x="4533303" y="232319"/>
                </a:lnTo>
                <a:lnTo>
                  <a:pt x="4533303" y="5236970"/>
                </a:lnTo>
                <a:lnTo>
                  <a:pt x="2182622" y="4949546"/>
                </a:lnTo>
                <a:cubicBezTo>
                  <a:pt x="820983" y="4783055"/>
                  <a:pt x="-147876" y="3544261"/>
                  <a:pt x="18616" y="2182622"/>
                </a:cubicBezTo>
                <a:cubicBezTo>
                  <a:pt x="174701" y="906085"/>
                  <a:pt x="1273240" y="-25234"/>
                  <a:pt x="2531904" y="52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PT"/>
          </a:p>
        </p:txBody>
      </p:sp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C2091D1C-F3A7-773C-F93E-3530D7DE5C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59304" y="1388140"/>
            <a:ext cx="4081721" cy="4081721"/>
          </a:xfrm>
          <a:prstGeom prst="ellipse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44754806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 - Haxag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7BA0909-E455-4462-A13F-C2AD0A4E8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302987"/>
            <a:ext cx="8648398" cy="492443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B29660DA-7264-975B-3153-DB22C2AC9E0B}"/>
              </a:ext>
            </a:extLst>
          </p:cNvPr>
          <p:cNvSpPr/>
          <p:nvPr userDrawn="1"/>
        </p:nvSpPr>
        <p:spPr>
          <a:xfrm>
            <a:off x="7658699" y="585830"/>
            <a:ext cx="4533303" cy="5236970"/>
          </a:xfrm>
          <a:custGeom>
            <a:avLst/>
            <a:gdLst>
              <a:gd name="connsiteX0" fmla="*/ 2531904 w 4533303"/>
              <a:gd name="connsiteY0" fmla="*/ 522 h 5236970"/>
              <a:gd name="connsiteX1" fmla="*/ 2785540 w 4533303"/>
              <a:gd name="connsiteY1" fmla="*/ 18615 h 5236970"/>
              <a:gd name="connsiteX2" fmla="*/ 4533303 w 4533303"/>
              <a:gd name="connsiteY2" fmla="*/ 232319 h 5236970"/>
              <a:gd name="connsiteX3" fmla="*/ 4533303 w 4533303"/>
              <a:gd name="connsiteY3" fmla="*/ 5236970 h 5236970"/>
              <a:gd name="connsiteX4" fmla="*/ 2182622 w 4533303"/>
              <a:gd name="connsiteY4" fmla="*/ 4949546 h 5236970"/>
              <a:gd name="connsiteX5" fmla="*/ 18616 w 4533303"/>
              <a:gd name="connsiteY5" fmla="*/ 2182622 h 5236970"/>
              <a:gd name="connsiteX6" fmla="*/ 2531904 w 4533303"/>
              <a:gd name="connsiteY6" fmla="*/ 522 h 5236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3303" h="5236970">
                <a:moveTo>
                  <a:pt x="2531904" y="522"/>
                </a:moveTo>
                <a:cubicBezTo>
                  <a:pt x="2615815" y="2239"/>
                  <a:pt x="2700438" y="8210"/>
                  <a:pt x="2785540" y="18615"/>
                </a:cubicBezTo>
                <a:lnTo>
                  <a:pt x="4533303" y="232319"/>
                </a:lnTo>
                <a:lnTo>
                  <a:pt x="4533303" y="5236970"/>
                </a:lnTo>
                <a:lnTo>
                  <a:pt x="2182622" y="4949546"/>
                </a:lnTo>
                <a:cubicBezTo>
                  <a:pt x="820983" y="4783055"/>
                  <a:pt x="-147876" y="3544261"/>
                  <a:pt x="18616" y="2182622"/>
                </a:cubicBezTo>
                <a:cubicBezTo>
                  <a:pt x="174701" y="906085"/>
                  <a:pt x="1273240" y="-25234"/>
                  <a:pt x="2531904" y="52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PT"/>
          </a:p>
        </p:txBody>
      </p:sp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D71DF895-0BB9-D522-89AC-2798B0980A7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26303" y="1163454"/>
            <a:ext cx="4463946" cy="4081721"/>
          </a:xfrm>
          <a:prstGeom prst="hexagon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58119136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ject - Pi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7BA0909-E455-4462-A13F-C2AD0A4E8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302987"/>
            <a:ext cx="8648398" cy="492443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9CF1B4D-D0FE-D054-00AA-18787FB4EB4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78844" y="585832"/>
            <a:ext cx="5813156" cy="5393461"/>
          </a:xfrm>
          <a:custGeom>
            <a:avLst/>
            <a:gdLst>
              <a:gd name="connsiteX0" fmla="*/ 2531904 w 5813156"/>
              <a:gd name="connsiteY0" fmla="*/ 522 h 5393461"/>
              <a:gd name="connsiteX1" fmla="*/ 2785540 w 5813156"/>
              <a:gd name="connsiteY1" fmla="*/ 18615 h 5393461"/>
              <a:gd name="connsiteX2" fmla="*/ 5813156 w 5813156"/>
              <a:gd name="connsiteY2" fmla="*/ 388810 h 5393461"/>
              <a:gd name="connsiteX3" fmla="*/ 5813156 w 5813156"/>
              <a:gd name="connsiteY3" fmla="*/ 5393461 h 5393461"/>
              <a:gd name="connsiteX4" fmla="*/ 2182622 w 5813156"/>
              <a:gd name="connsiteY4" fmla="*/ 4949546 h 5393461"/>
              <a:gd name="connsiteX5" fmla="*/ 18616 w 5813156"/>
              <a:gd name="connsiteY5" fmla="*/ 2182622 h 5393461"/>
              <a:gd name="connsiteX6" fmla="*/ 2531904 w 5813156"/>
              <a:gd name="connsiteY6" fmla="*/ 522 h 5393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13156" h="5393461">
                <a:moveTo>
                  <a:pt x="2531904" y="522"/>
                </a:moveTo>
                <a:cubicBezTo>
                  <a:pt x="2615815" y="2239"/>
                  <a:pt x="2700438" y="8210"/>
                  <a:pt x="2785540" y="18615"/>
                </a:cubicBezTo>
                <a:lnTo>
                  <a:pt x="5813156" y="388810"/>
                </a:lnTo>
                <a:lnTo>
                  <a:pt x="5813156" y="5393461"/>
                </a:lnTo>
                <a:lnTo>
                  <a:pt x="2182622" y="4949546"/>
                </a:lnTo>
                <a:cubicBezTo>
                  <a:pt x="820983" y="4783055"/>
                  <a:pt x="-147876" y="3544261"/>
                  <a:pt x="18616" y="2182622"/>
                </a:cubicBezTo>
                <a:cubicBezTo>
                  <a:pt x="174701" y="906085"/>
                  <a:pt x="1273240" y="-25234"/>
                  <a:pt x="2531904" y="52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GB"/>
              <a:t>Click icon to add picture</a:t>
            </a:r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51575395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, pill sh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32">
            <a:extLst>
              <a:ext uri="{FF2B5EF4-FFF2-40B4-BE49-F238E27FC236}">
                <a16:creationId xmlns:a16="http://schemas.microsoft.com/office/drawing/2014/main" id="{8D5653FC-7973-5841-A407-78106361E612}"/>
              </a:ext>
            </a:extLst>
          </p:cNvPr>
          <p:cNvSpPr/>
          <p:nvPr userDrawn="1"/>
        </p:nvSpPr>
        <p:spPr>
          <a:xfrm rot="20935636">
            <a:off x="3714742" y="-555472"/>
            <a:ext cx="11248863" cy="640172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BA0909-E455-4462-A13F-C2AD0A4E8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302987"/>
            <a:ext cx="8648398" cy="492443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5373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 and Foot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32">
            <a:extLst>
              <a:ext uri="{FF2B5EF4-FFF2-40B4-BE49-F238E27FC236}">
                <a16:creationId xmlns:a16="http://schemas.microsoft.com/office/drawing/2014/main" id="{8D5653FC-7973-5841-A407-78106361E612}"/>
              </a:ext>
            </a:extLst>
          </p:cNvPr>
          <p:cNvSpPr/>
          <p:nvPr userDrawn="1"/>
        </p:nvSpPr>
        <p:spPr>
          <a:xfrm rot="664364" flipH="1">
            <a:off x="-1985970" y="-555472"/>
            <a:ext cx="11248863" cy="640172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2FC79B-C6B5-CE29-EADE-F8723CF086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302987"/>
            <a:ext cx="813590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578642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7BA0909-E455-4462-A13F-C2AD0A4E8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302987"/>
            <a:ext cx="11031375" cy="492443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BE02D6-047B-8640-9774-EC8B5B7252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302987"/>
            <a:ext cx="5747657" cy="5996667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671351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D2445083-AF19-3B49-B7A9-6B53959DA5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98929" y="-703418"/>
            <a:ext cx="3647355" cy="3647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9611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7BA0909-E455-4462-A13F-C2AD0A4E8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28229" y="302987"/>
            <a:ext cx="5531983" cy="984885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BE02D6-047B-8640-9774-EC8B5B7252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1788" y="302987"/>
            <a:ext cx="5747657" cy="5996667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07449344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9E855-9399-3D4F-83B7-7C9D3A5F8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302984"/>
            <a:ext cx="11514137" cy="4924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7489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43490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Slide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0"/>
            <a:ext cx="12192000" cy="6330193"/>
          </a:xfrm>
          <a:prstGeom prst="rect">
            <a:avLst/>
          </a:prstGeom>
          <a:solidFill>
            <a:srgbClr val="E5D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>
            <a:extLst>
              <a:ext uri="{FF2B5EF4-FFF2-40B4-BE49-F238E27FC236}">
                <a16:creationId xmlns:a16="http://schemas.microsoft.com/office/drawing/2014/main" id="{49C36B74-07DA-F749-9302-376FD1A51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A884A3B-4291-48A0-E763-DCB3B12E93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>
              <a:defRPr sz="120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4974781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Slide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0"/>
            <a:ext cx="12192000" cy="6330193"/>
          </a:xfrm>
          <a:prstGeom prst="rect">
            <a:avLst/>
          </a:prstGeom>
          <a:solidFill>
            <a:srgbClr val="C8D4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AC462905-B7AA-8D60-A21F-A87E0201F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ECAB1C6-28AA-3A7B-1D0E-A699621E3F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>
              <a:defRPr sz="12000">
                <a:solidFill>
                  <a:schemeClr val="accent3">
                    <a:lumMod val="75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89875688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lide 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0"/>
            <a:ext cx="12192000" cy="6330193"/>
          </a:xfrm>
          <a:prstGeom prst="rect">
            <a:avLst/>
          </a:prstGeom>
          <a:solidFill>
            <a:srgbClr val="C1E6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707CDB0F-37B3-7F21-207C-9810E283E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5F6EB8BF-215B-49C8-43C8-81961BA2D9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>
              <a:defRPr sz="12000"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51174313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lide Divi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0"/>
            <a:ext cx="12192000" cy="6330193"/>
          </a:xfrm>
          <a:prstGeom prst="rect">
            <a:avLst/>
          </a:prstGeom>
          <a:solidFill>
            <a:srgbClr val="C9EB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E1B70CBE-2916-CFCA-FF1A-F94ECFE8F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2D1E4295-FFB9-42BD-AE31-7C0A0A6D76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>
              <a:defRPr sz="12000">
                <a:solidFill>
                  <a:schemeClr val="accent5">
                    <a:lumMod val="75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9662123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Slide Divid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0"/>
            <a:ext cx="12192000" cy="63301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2FED3808-111F-E5E0-26A9-245FC4D9A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3F8AD33C-AD66-8C83-E9A6-3ADAC61AC1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>
              <a:defRPr sz="12000">
                <a:solidFill>
                  <a:schemeClr val="bg2">
                    <a:lumMod val="75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14391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lide Divid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0"/>
            <a:ext cx="12192000" cy="63301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1742D9C-46B6-155C-D3E0-288F7F06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B40D1D1-7CE6-ADB8-08A8-EE16CC9D5C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>
              <a:defRPr sz="12000">
                <a:solidFill>
                  <a:schemeClr val="tx2">
                    <a:lumMod val="75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0579545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lide Divider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5"/>
            <a:ext cx="12192000" cy="63301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1742D9C-46B6-155C-D3E0-288F7F06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B40D1D1-7CE6-ADB8-08A8-EE16CC9D5C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>
              <a:defRPr sz="120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2985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, pill sh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32">
            <a:extLst>
              <a:ext uri="{FF2B5EF4-FFF2-40B4-BE49-F238E27FC236}">
                <a16:creationId xmlns:a16="http://schemas.microsoft.com/office/drawing/2014/main" id="{8D5653FC-7973-5841-A407-78106361E612}"/>
              </a:ext>
            </a:extLst>
          </p:cNvPr>
          <p:cNvSpPr/>
          <p:nvPr userDrawn="1"/>
        </p:nvSpPr>
        <p:spPr>
          <a:xfrm rot="20935636">
            <a:off x="3714742" y="-555472"/>
            <a:ext cx="11248863" cy="640172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BA0909-E455-4462-A13F-C2AD0A4E8F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302987"/>
            <a:ext cx="8648398" cy="492443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300254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lide Divider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5"/>
            <a:ext cx="12192000" cy="633019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1742D9C-46B6-155C-D3E0-288F7F06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B40D1D1-7CE6-ADB8-08A8-EE16CC9D5C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>
              <a:defRPr sz="120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58061495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Slide Divider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5"/>
            <a:ext cx="12192000" cy="633019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1742D9C-46B6-155C-D3E0-288F7F06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B40D1D1-7CE6-ADB8-08A8-EE16CC9D5C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>
              <a:defRPr sz="120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4297804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lide Divider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5"/>
            <a:ext cx="12192000" cy="633019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1742D9C-46B6-155C-D3E0-288F7F06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B40D1D1-7CE6-ADB8-08A8-EE16CC9D5C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>
              <a:defRPr sz="12000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55075205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lide Divider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42B30D7-9332-0A41-B24E-2054261652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56297DE-B813-7341-84F4-4E3F2E008752}"/>
              </a:ext>
            </a:extLst>
          </p:cNvPr>
          <p:cNvSpPr/>
          <p:nvPr userDrawn="1"/>
        </p:nvSpPr>
        <p:spPr>
          <a:xfrm>
            <a:off x="0" y="5"/>
            <a:ext cx="12192000" cy="633019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7E72A79-1B27-324C-B4BF-CAAB1057F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077" b="7385"/>
          <a:stretch/>
        </p:blipFill>
        <p:spPr>
          <a:xfrm>
            <a:off x="1353898" y="569582"/>
            <a:ext cx="10505870" cy="576061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EFA39E8-1B70-EB47-A88F-3F17A3AD9CCF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1742D9C-46B6-155C-D3E0-288F7F06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980" y="2099326"/>
            <a:ext cx="5764212" cy="265934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B40D1D1-7CE6-ADB8-08A8-EE16CC9D5C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043" y="2653108"/>
            <a:ext cx="2103938" cy="1551784"/>
          </a:xfrm>
        </p:spPr>
        <p:txBody>
          <a:bodyPr>
            <a:noAutofit/>
          </a:bodyPr>
          <a:lstStyle>
            <a:lvl1pPr>
              <a:defRPr sz="12000"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  <a:lvl2pPr>
              <a:defRPr sz="12000"/>
            </a:lvl2pPr>
            <a:lvl3pPr>
              <a:defRPr sz="12000"/>
            </a:lvl3pPr>
            <a:lvl4pPr>
              <a:defRPr sz="12000"/>
            </a:lvl4pPr>
            <a:lvl5pPr>
              <a:defRPr sz="120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7728415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CB88F3-D95F-B44B-815F-AA0662253A22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26" t="5987" r="17066" b="12709"/>
          <a:stretch/>
        </p:blipFill>
        <p:spPr>
          <a:xfrm>
            <a:off x="0" y="0"/>
            <a:ext cx="12184475" cy="6330194"/>
          </a:xfrm>
          <a:prstGeom prst="rect">
            <a:avLst/>
          </a:prstGeom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EF52B719-1F16-6E4A-8A26-2F72A88BEB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34963" y="290284"/>
            <a:ext cx="11514137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marL="0" indent="0">
              <a:buFont typeface="Arial" panose="020B0604020202020204" pitchFamily="34" charset="0"/>
              <a:buNone/>
              <a:defRPr/>
            </a:lvl1pPr>
          </a:lstStyle>
          <a:p>
            <a:pPr lvl="0"/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958304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07CA9F82-1D3A-3B45-9CDD-2520B4AEE9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9347" t="25072" r="16014" b="9570"/>
          <a:stretch/>
        </p:blipFill>
        <p:spPr>
          <a:xfrm>
            <a:off x="0" y="-2"/>
            <a:ext cx="12192000" cy="6330200"/>
          </a:xfrm>
          <a:prstGeom prst="rect">
            <a:avLst/>
          </a:prstGeom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EF52B719-1F16-6E4A-8A26-2F72A88BEB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34963" y="290284"/>
            <a:ext cx="11514137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01270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95D25F0-2944-7746-97F0-615BFA4DE0A3}"/>
              </a:ext>
            </a:extLst>
          </p:cNvPr>
          <p:cNvSpPr/>
          <p:nvPr userDrawn="1"/>
        </p:nvSpPr>
        <p:spPr>
          <a:xfrm>
            <a:off x="0" y="0"/>
            <a:ext cx="12192000" cy="6330198"/>
          </a:xfrm>
          <a:prstGeom prst="rect">
            <a:avLst/>
          </a:prstGeom>
          <a:solidFill>
            <a:schemeClr val="bg2">
              <a:lumMod val="20000"/>
              <a:lumOff val="8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F52B719-1F16-6E4A-8A26-2F72A88BEB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34963" y="290284"/>
            <a:ext cx="11514137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11754E-ECC8-5849-A7E3-3610C3D5A8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018" r="19652"/>
          <a:stretch/>
        </p:blipFill>
        <p:spPr>
          <a:xfrm>
            <a:off x="6765851" y="503556"/>
            <a:ext cx="5426149" cy="5826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474384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95D25F0-2944-7746-97F0-615BFA4DE0A3}"/>
              </a:ext>
            </a:extLst>
          </p:cNvPr>
          <p:cNvSpPr/>
          <p:nvPr userDrawn="1"/>
        </p:nvSpPr>
        <p:spPr>
          <a:xfrm>
            <a:off x="0" y="0"/>
            <a:ext cx="12192000" cy="6330198"/>
          </a:xfrm>
          <a:prstGeom prst="rect">
            <a:avLst/>
          </a:prstGeom>
          <a:solidFill>
            <a:schemeClr val="bg2">
              <a:lumMod val="20000"/>
              <a:lumOff val="8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C0154A-4AE8-7B4D-82A8-5D33ED398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55505" y="290284"/>
            <a:ext cx="2760241" cy="6039914"/>
          </a:xfrm>
          <a:prstGeom prst="rect">
            <a:avLst/>
          </a:prstGeom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EF52B719-1F16-6E4A-8A26-2F72A88BEB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34963" y="290284"/>
            <a:ext cx="11514137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51187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95D25F0-2944-7746-97F0-615BFA4DE0A3}"/>
              </a:ext>
            </a:extLst>
          </p:cNvPr>
          <p:cNvSpPr/>
          <p:nvPr userDrawn="1"/>
        </p:nvSpPr>
        <p:spPr>
          <a:xfrm>
            <a:off x="0" y="0"/>
            <a:ext cx="12192000" cy="6330198"/>
          </a:xfrm>
          <a:prstGeom prst="rect">
            <a:avLst/>
          </a:prstGeom>
          <a:solidFill>
            <a:schemeClr val="bg2">
              <a:lumMod val="20000"/>
              <a:lumOff val="8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BA6010-6C99-FF4A-954B-CD58DF17035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2506"/>
          <a:stretch/>
        </p:blipFill>
        <p:spPr>
          <a:xfrm>
            <a:off x="6096000" y="-234823"/>
            <a:ext cx="6096000" cy="6565022"/>
          </a:xfrm>
          <a:prstGeom prst="rect">
            <a:avLst/>
          </a:prstGeom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EF52B719-1F16-6E4A-8A26-2F72A88BEB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34963" y="290284"/>
            <a:ext cx="11514137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45120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95D25F0-2944-7746-97F0-615BFA4DE0A3}"/>
              </a:ext>
            </a:extLst>
          </p:cNvPr>
          <p:cNvSpPr/>
          <p:nvPr userDrawn="1"/>
        </p:nvSpPr>
        <p:spPr>
          <a:xfrm>
            <a:off x="0" y="0"/>
            <a:ext cx="12192000" cy="6330198"/>
          </a:xfrm>
          <a:prstGeom prst="rect">
            <a:avLst/>
          </a:prstGeom>
          <a:solidFill>
            <a:schemeClr val="bg2">
              <a:lumMod val="20000"/>
              <a:lumOff val="8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8B1AC-BFA3-B74D-A158-31AF90C74DB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1083" r="9205"/>
          <a:stretch/>
        </p:blipFill>
        <p:spPr>
          <a:xfrm>
            <a:off x="7666074" y="290285"/>
            <a:ext cx="4517989" cy="6039914"/>
          </a:xfrm>
          <a:prstGeom prst="rect">
            <a:avLst/>
          </a:prstGeom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EF52B719-1F16-6E4A-8A26-2F72A88BEB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34963" y="290284"/>
            <a:ext cx="11514137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236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and Foot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32">
            <a:extLst>
              <a:ext uri="{FF2B5EF4-FFF2-40B4-BE49-F238E27FC236}">
                <a16:creationId xmlns:a16="http://schemas.microsoft.com/office/drawing/2014/main" id="{8D5653FC-7973-5841-A407-78106361E612}"/>
              </a:ext>
            </a:extLst>
          </p:cNvPr>
          <p:cNvSpPr/>
          <p:nvPr userDrawn="1"/>
        </p:nvSpPr>
        <p:spPr>
          <a:xfrm rot="664364" flipH="1">
            <a:off x="-1985970" y="-555472"/>
            <a:ext cx="11248863" cy="640172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2FC79B-C6B5-CE29-EADE-F8723CF086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302987"/>
            <a:ext cx="813590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486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C5683A-BDF9-B947-BBB5-84B244EE9A30}"/>
              </a:ext>
            </a:extLst>
          </p:cNvPr>
          <p:cNvSpPr/>
          <p:nvPr userDrawn="1"/>
        </p:nvSpPr>
        <p:spPr>
          <a:xfrm>
            <a:off x="0" y="0"/>
            <a:ext cx="12192000" cy="6330198"/>
          </a:xfrm>
          <a:prstGeom prst="rect">
            <a:avLst/>
          </a:prstGeom>
          <a:solidFill>
            <a:schemeClr val="bg2">
              <a:lumMod val="20000"/>
              <a:lumOff val="8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E72921-CDB3-054C-8DFE-C6F49AA2EF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200583" y="5927"/>
            <a:ext cx="4983480" cy="6318340"/>
          </a:xfrm>
          <a:prstGeom prst="rect">
            <a:avLst/>
          </a:prstGeom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EF52B719-1F16-6E4A-8A26-2F72A88BEB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34963" y="290284"/>
            <a:ext cx="11514137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90132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88E94C1-78D8-4E4F-82B1-DCE66EFC70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995" t="10785" r="14372" b="14012"/>
          <a:stretch/>
        </p:blipFill>
        <p:spPr>
          <a:xfrm>
            <a:off x="1" y="0"/>
            <a:ext cx="12192000" cy="6330196"/>
          </a:xfrm>
          <a:prstGeom prst="rect">
            <a:avLst/>
          </a:prstGeom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EF52B719-1F16-6E4A-8A26-2F72A88BEB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34963" y="290284"/>
            <a:ext cx="11514137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93966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F969F0D-E018-3E46-B2CA-E5D3389AC1AD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485" t="8731" r="7857" b="45167"/>
          <a:stretch/>
        </p:blipFill>
        <p:spPr>
          <a:xfrm>
            <a:off x="-2445" y="0"/>
            <a:ext cx="12188952" cy="6330196"/>
          </a:xfrm>
          <a:prstGeom prst="rect">
            <a:avLst/>
          </a:prstGeom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EF52B719-1F16-6E4A-8A26-2F72A88BEB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34963" y="290284"/>
            <a:ext cx="11514137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65923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1645E-AA2C-4D41-8868-CEBD60A0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8261986-638E-7249-AC78-07F19E85D77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95827" y="1528641"/>
            <a:ext cx="1800347" cy="1800347"/>
          </a:xfrm>
          <a:prstGeom prst="ellipse">
            <a:avLst/>
          </a:prstGeom>
          <a:ln w="38100">
            <a:solidFill>
              <a:schemeClr val="bg1"/>
            </a:solidFill>
          </a:ln>
        </p:spPr>
        <p:txBody>
          <a:bodyPr/>
          <a:lstStyle/>
          <a:p>
            <a:r>
              <a:rPr lang="en-GB"/>
              <a:t>Click icon to add picture</a:t>
            </a:r>
            <a:endParaRPr lang="en-PT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C748098-056E-5F4B-9F22-2A773742F4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09925" y="4281806"/>
            <a:ext cx="5772150" cy="782637"/>
          </a:xfrm>
        </p:spPr>
        <p:txBody>
          <a:bodyPr/>
          <a:lstStyle>
            <a:lvl1pPr algn="ctr">
              <a:defRPr/>
            </a:lvl1pPr>
            <a:lvl2pPr marL="6350" indent="0" algn="ctr">
              <a:buNone/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20637779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ople U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1645E-AA2C-4D41-8868-CEBD60A00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302984"/>
            <a:ext cx="11514137" cy="49244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54BA38-BEB7-1146-B1A1-0100A708EE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4963" y="1909763"/>
            <a:ext cx="3687762" cy="3200400"/>
          </a:xfrm>
        </p:spPr>
        <p:txBody>
          <a:bodyPr/>
          <a:lstStyle>
            <a:lvl1pPr>
              <a:defRPr sz="2000">
                <a:solidFill>
                  <a:schemeClr val="tx2"/>
                </a:solidFill>
              </a:defRPr>
            </a:lvl1pPr>
            <a:lvl2pPr marL="349250" indent="-3429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2pPr>
            <a:lvl3pPr marL="231775" indent="0">
              <a:buNone/>
              <a:defRPr/>
            </a:lvl3pPr>
            <a:lvl4pPr marL="457200" indent="0">
              <a:buNone/>
              <a:defRPr/>
            </a:lvl4pPr>
            <a:lvl5pPr marL="711835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C133B000-0C73-0648-A37D-FF90D9108C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518082" y="1747520"/>
            <a:ext cx="3962717" cy="419608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495138232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eople U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5385079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ople in 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1645E-AA2C-4D41-8868-CEBD60A00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302984"/>
            <a:ext cx="11514137" cy="49244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40" name="Picture Placeholder 38">
            <a:extLst>
              <a:ext uri="{FF2B5EF4-FFF2-40B4-BE49-F238E27FC236}">
                <a16:creationId xmlns:a16="http://schemas.microsoft.com/office/drawing/2014/main" id="{A04F95E7-675D-148E-8BBB-321083A7B4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34622" y="1581150"/>
            <a:ext cx="2224088" cy="2224088"/>
          </a:xfrm>
          <a:prstGeom prst="ellipse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PT"/>
          </a:p>
        </p:txBody>
      </p:sp>
      <p:sp>
        <p:nvSpPr>
          <p:cNvPr id="42" name="Picture Placeholder 38">
            <a:extLst>
              <a:ext uri="{FF2B5EF4-FFF2-40B4-BE49-F238E27FC236}">
                <a16:creationId xmlns:a16="http://schemas.microsoft.com/office/drawing/2014/main" id="{333EDD7D-C141-2E1F-5638-D5C3A5ABDE9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983956" y="1570774"/>
            <a:ext cx="2224088" cy="2224088"/>
          </a:xfrm>
          <a:prstGeom prst="ellipse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PT"/>
          </a:p>
        </p:txBody>
      </p:sp>
      <p:sp>
        <p:nvSpPr>
          <p:cNvPr id="44" name="Picture Placeholder 38">
            <a:extLst>
              <a:ext uri="{FF2B5EF4-FFF2-40B4-BE49-F238E27FC236}">
                <a16:creationId xmlns:a16="http://schemas.microsoft.com/office/drawing/2014/main" id="{83CCAE6C-2446-20B3-5C6A-AA6CEA4D8F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883626" y="1565516"/>
            <a:ext cx="2224088" cy="2224088"/>
          </a:xfrm>
          <a:prstGeom prst="ellipse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PT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A5FAE8D8-346F-B2F5-EFE8-0B3E255C5C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6272" y="4180440"/>
            <a:ext cx="2637975" cy="1844440"/>
          </a:xfrm>
        </p:spPr>
        <p:txBody>
          <a:bodyPr>
            <a:noAutofit/>
          </a:bodyPr>
          <a:lstStyle>
            <a:lvl1pPr algn="ctr">
              <a:defRPr sz="1800" b="1">
                <a:solidFill>
                  <a:schemeClr val="tx1"/>
                </a:solidFill>
              </a:defRPr>
            </a:lvl1pPr>
            <a:lvl2pPr>
              <a:defRPr sz="1800" b="0"/>
            </a:lvl2pPr>
            <a:lvl3pPr>
              <a:defRPr sz="1800" b="0"/>
            </a:lvl3pPr>
            <a:lvl4pPr>
              <a:defRPr sz="1800" b="0"/>
            </a:lvl4pPr>
            <a:lvl5pPr>
              <a:defRPr sz="1800" b="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7" name="Text Placeholder 45">
            <a:extLst>
              <a:ext uri="{FF2B5EF4-FFF2-40B4-BE49-F238E27FC236}">
                <a16:creationId xmlns:a16="http://schemas.microsoft.com/office/drawing/2014/main" id="{D9D6D94B-1FBA-F3FE-712C-C359C21701E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77013" y="4180440"/>
            <a:ext cx="2637975" cy="1844440"/>
          </a:xfrm>
        </p:spPr>
        <p:txBody>
          <a:bodyPr>
            <a:noAutofit/>
          </a:bodyPr>
          <a:lstStyle>
            <a:lvl1pPr algn="ctr">
              <a:defRPr sz="1800" b="1">
                <a:solidFill>
                  <a:schemeClr val="tx1"/>
                </a:solidFill>
              </a:defRPr>
            </a:lvl1pPr>
            <a:lvl2pPr>
              <a:defRPr sz="1800" b="0"/>
            </a:lvl2pPr>
            <a:lvl3pPr>
              <a:defRPr sz="1800" b="0"/>
            </a:lvl3pPr>
            <a:lvl4pPr>
              <a:defRPr sz="1800" b="0"/>
            </a:lvl4pPr>
            <a:lvl5pPr>
              <a:defRPr sz="1800" b="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9" name="Text Placeholder 45">
            <a:extLst>
              <a:ext uri="{FF2B5EF4-FFF2-40B4-BE49-F238E27FC236}">
                <a16:creationId xmlns:a16="http://schemas.microsoft.com/office/drawing/2014/main" id="{F09EC669-ED1D-5784-C2E4-81C224473CD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680137" y="4177745"/>
            <a:ext cx="2637975" cy="1844440"/>
          </a:xfrm>
        </p:spPr>
        <p:txBody>
          <a:bodyPr>
            <a:noAutofit/>
          </a:bodyPr>
          <a:lstStyle>
            <a:lvl1pPr algn="ctr">
              <a:defRPr sz="1800" b="1">
                <a:solidFill>
                  <a:schemeClr val="tx1"/>
                </a:solidFill>
              </a:defRPr>
            </a:lvl1pPr>
            <a:lvl2pPr>
              <a:defRPr sz="1800" b="0"/>
            </a:lvl2pPr>
            <a:lvl3pPr>
              <a:defRPr sz="1800" b="0"/>
            </a:lvl3pPr>
            <a:lvl4pPr>
              <a:defRPr sz="1800" b="0"/>
            </a:lvl4pPr>
            <a:lvl5pPr>
              <a:defRPr sz="1800" b="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756781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4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8AB497A-485F-7943-A9F8-507E483FFE6A}"/>
              </a:ext>
            </a:extLst>
          </p:cNvPr>
          <p:cNvSpPr/>
          <p:nvPr userDrawn="1"/>
        </p:nvSpPr>
        <p:spPr>
          <a:xfrm>
            <a:off x="329183" y="328993"/>
            <a:ext cx="11530583" cy="600111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2D9D6F-16BA-834B-A61E-7964EAC074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37015" y="1425429"/>
            <a:ext cx="6013529" cy="3510645"/>
          </a:xfrm>
          <a:prstGeom prst="rect">
            <a:avLst/>
          </a:prstGeom>
        </p:spPr>
      </p:pic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1325564-8C84-1744-98AF-B3EE71ED76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78386" y="1175657"/>
            <a:ext cx="4539343" cy="3984172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PT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DCA6DB1-8710-964F-B24F-94C58E2E289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1654" y="1175657"/>
            <a:ext cx="4539342" cy="1600200"/>
          </a:xfrm>
        </p:spPr>
        <p:txBody>
          <a:bodyPr anchor="ctr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  <a:lvl2pPr marL="349250" indent="-342900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2pPr>
            <a:lvl3pPr marL="231775" indent="0">
              <a:buNone/>
              <a:defRPr/>
            </a:lvl3pPr>
            <a:lvl4pPr marL="457200" indent="0">
              <a:buNone/>
              <a:defRPr/>
            </a:lvl4pPr>
            <a:lvl5pPr marL="711835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759892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olid color - dark gra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8655876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olid color - secondary gree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1129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slideLayout" Target="../slideLayouts/slideLayout46.xml"/><Relationship Id="rId26" Type="http://schemas.openxmlformats.org/officeDocument/2006/relationships/slideLayout" Target="../slideLayouts/slideLayout54.xml"/><Relationship Id="rId3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49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5" Type="http://schemas.openxmlformats.org/officeDocument/2006/relationships/slideLayout" Target="../slideLayouts/slideLayout53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20" Type="http://schemas.openxmlformats.org/officeDocument/2006/relationships/slideLayout" Target="../slideLayouts/slideLayout48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2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51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47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50.xml"/><Relationship Id="rId27" Type="http://schemas.openxmlformats.org/officeDocument/2006/relationships/slideLayout" Target="../slideLayouts/slideLayout5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slideLayout" Target="../slideLayouts/slideLayout68.xml"/><Relationship Id="rId18" Type="http://schemas.openxmlformats.org/officeDocument/2006/relationships/slideLayout" Target="../slideLayouts/slideLayout73.xml"/><Relationship Id="rId26" Type="http://schemas.openxmlformats.org/officeDocument/2006/relationships/slideLayout" Target="../slideLayouts/slideLayout81.xml"/><Relationship Id="rId39" Type="http://schemas.openxmlformats.org/officeDocument/2006/relationships/slideLayout" Target="../slideLayouts/slideLayout94.xml"/><Relationship Id="rId3" Type="http://schemas.openxmlformats.org/officeDocument/2006/relationships/slideLayout" Target="../slideLayouts/slideLayout58.xml"/><Relationship Id="rId21" Type="http://schemas.openxmlformats.org/officeDocument/2006/relationships/slideLayout" Target="../slideLayouts/slideLayout76.xml"/><Relationship Id="rId34" Type="http://schemas.openxmlformats.org/officeDocument/2006/relationships/slideLayout" Target="../slideLayouts/slideLayout89.xml"/><Relationship Id="rId42" Type="http://schemas.openxmlformats.org/officeDocument/2006/relationships/slideLayout" Target="../slideLayouts/slideLayout97.xml"/><Relationship Id="rId7" Type="http://schemas.openxmlformats.org/officeDocument/2006/relationships/slideLayout" Target="../slideLayouts/slideLayout62.xml"/><Relationship Id="rId12" Type="http://schemas.openxmlformats.org/officeDocument/2006/relationships/slideLayout" Target="../slideLayouts/slideLayout67.xml"/><Relationship Id="rId17" Type="http://schemas.openxmlformats.org/officeDocument/2006/relationships/slideLayout" Target="../slideLayouts/slideLayout72.xml"/><Relationship Id="rId25" Type="http://schemas.openxmlformats.org/officeDocument/2006/relationships/slideLayout" Target="../slideLayouts/slideLayout80.xml"/><Relationship Id="rId33" Type="http://schemas.openxmlformats.org/officeDocument/2006/relationships/slideLayout" Target="../slideLayouts/slideLayout88.xml"/><Relationship Id="rId38" Type="http://schemas.openxmlformats.org/officeDocument/2006/relationships/slideLayout" Target="../slideLayouts/slideLayout93.xml"/><Relationship Id="rId46" Type="http://schemas.openxmlformats.org/officeDocument/2006/relationships/image" Target="../media/image10.png"/><Relationship Id="rId2" Type="http://schemas.openxmlformats.org/officeDocument/2006/relationships/slideLayout" Target="../slideLayouts/slideLayout57.xml"/><Relationship Id="rId16" Type="http://schemas.openxmlformats.org/officeDocument/2006/relationships/slideLayout" Target="../slideLayouts/slideLayout71.xml"/><Relationship Id="rId20" Type="http://schemas.openxmlformats.org/officeDocument/2006/relationships/slideLayout" Target="../slideLayouts/slideLayout75.xml"/><Relationship Id="rId29" Type="http://schemas.openxmlformats.org/officeDocument/2006/relationships/slideLayout" Target="../slideLayouts/slideLayout84.xml"/><Relationship Id="rId41" Type="http://schemas.openxmlformats.org/officeDocument/2006/relationships/slideLayout" Target="../slideLayouts/slideLayout96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24" Type="http://schemas.openxmlformats.org/officeDocument/2006/relationships/slideLayout" Target="../slideLayouts/slideLayout79.xml"/><Relationship Id="rId32" Type="http://schemas.openxmlformats.org/officeDocument/2006/relationships/slideLayout" Target="../slideLayouts/slideLayout87.xml"/><Relationship Id="rId37" Type="http://schemas.openxmlformats.org/officeDocument/2006/relationships/slideLayout" Target="../slideLayouts/slideLayout92.xml"/><Relationship Id="rId40" Type="http://schemas.openxmlformats.org/officeDocument/2006/relationships/slideLayout" Target="../slideLayouts/slideLayout95.xml"/><Relationship Id="rId45" Type="http://schemas.openxmlformats.org/officeDocument/2006/relationships/theme" Target="../theme/theme3.xml"/><Relationship Id="rId5" Type="http://schemas.openxmlformats.org/officeDocument/2006/relationships/slideLayout" Target="../slideLayouts/slideLayout60.xml"/><Relationship Id="rId15" Type="http://schemas.openxmlformats.org/officeDocument/2006/relationships/slideLayout" Target="../slideLayouts/slideLayout70.xml"/><Relationship Id="rId23" Type="http://schemas.openxmlformats.org/officeDocument/2006/relationships/slideLayout" Target="../slideLayouts/slideLayout78.xml"/><Relationship Id="rId28" Type="http://schemas.openxmlformats.org/officeDocument/2006/relationships/slideLayout" Target="../slideLayouts/slideLayout83.xml"/><Relationship Id="rId36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65.xml"/><Relationship Id="rId19" Type="http://schemas.openxmlformats.org/officeDocument/2006/relationships/slideLayout" Target="../slideLayouts/slideLayout74.xml"/><Relationship Id="rId31" Type="http://schemas.openxmlformats.org/officeDocument/2006/relationships/slideLayout" Target="../slideLayouts/slideLayout86.xml"/><Relationship Id="rId44" Type="http://schemas.openxmlformats.org/officeDocument/2006/relationships/slideLayout" Target="../slideLayouts/slideLayout99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slideLayout" Target="../slideLayouts/slideLayout69.xml"/><Relationship Id="rId22" Type="http://schemas.openxmlformats.org/officeDocument/2006/relationships/slideLayout" Target="../slideLayouts/slideLayout77.xml"/><Relationship Id="rId27" Type="http://schemas.openxmlformats.org/officeDocument/2006/relationships/slideLayout" Target="../slideLayouts/slideLayout82.xml"/><Relationship Id="rId30" Type="http://schemas.openxmlformats.org/officeDocument/2006/relationships/slideLayout" Target="../slideLayouts/slideLayout85.xml"/><Relationship Id="rId35" Type="http://schemas.openxmlformats.org/officeDocument/2006/relationships/slideLayout" Target="../slideLayouts/slideLayout90.xml"/><Relationship Id="rId43" Type="http://schemas.openxmlformats.org/officeDocument/2006/relationships/slideLayout" Target="../slideLayouts/slideLayout9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58DE82C-DC4E-084E-A651-C738CEAE8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788" y="1089025"/>
            <a:ext cx="11527980" cy="504031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9335C052-1788-BA4D-B1DC-DEA0570D85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34963" y="302984"/>
            <a:ext cx="11514137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AA685366-BE9B-46CD-ABF2-C0547D0FE816}"/>
              </a:ext>
            </a:extLst>
          </p:cNvPr>
          <p:cNvPicPr>
            <a:picLocks noChangeAspect="1"/>
          </p:cNvPicPr>
          <p:nvPr userDrawn="1"/>
        </p:nvPicPr>
        <p:blipFill>
          <a:blip r:embed="rId3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30A02B6-EFFC-41F5-A86E-28DE590672B4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8789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4" r:id="rId1"/>
    <p:sldLayoutId id="2147483932" r:id="rId2"/>
    <p:sldLayoutId id="2147483940" r:id="rId3"/>
    <p:sldLayoutId id="2147483947" r:id="rId4"/>
    <p:sldLayoutId id="2147483941" r:id="rId5"/>
    <p:sldLayoutId id="2147483942" r:id="rId6"/>
    <p:sldLayoutId id="2147483938" r:id="rId7"/>
    <p:sldLayoutId id="2147483979" r:id="rId8"/>
    <p:sldLayoutId id="2147483980" r:id="rId9"/>
    <p:sldLayoutId id="2147483976" r:id="rId10"/>
    <p:sldLayoutId id="2147483977" r:id="rId11"/>
    <p:sldLayoutId id="2147483978" r:id="rId12"/>
    <p:sldLayoutId id="2147483961" r:id="rId13"/>
    <p:sldLayoutId id="2147483962" r:id="rId14"/>
    <p:sldLayoutId id="2147484149" r:id="rId15"/>
    <p:sldLayoutId id="2147483944" r:id="rId16"/>
    <p:sldLayoutId id="2147483964" r:id="rId17"/>
    <p:sldLayoutId id="2147483965" r:id="rId18"/>
    <p:sldLayoutId id="2147483966" r:id="rId19"/>
    <p:sldLayoutId id="2147483967" r:id="rId20"/>
    <p:sldLayoutId id="2147483968" r:id="rId21"/>
    <p:sldLayoutId id="2147483969" r:id="rId22"/>
    <p:sldLayoutId id="2147483971" r:id="rId23"/>
    <p:sldLayoutId id="2147483972" r:id="rId24"/>
    <p:sldLayoutId id="2147483973" r:id="rId25"/>
    <p:sldLayoutId id="2147483974" r:id="rId26"/>
    <p:sldLayoutId id="2147483975" r:id="rId27"/>
    <p:sldLayoutId id="2147483970" r:id="rId28"/>
  </p:sldLayoutIdLst>
  <p:hf hdr="0"/>
  <p:txStyles>
    <p:titleStyle>
      <a:lvl1pPr algn="l" rtl="0" eaLnBrk="1" fontAlgn="base" hangingPunct="1">
        <a:lnSpc>
          <a:spcPct val="100000"/>
        </a:lnSpc>
        <a:spcBef>
          <a:spcPct val="0"/>
        </a:spcBef>
        <a:spcAft>
          <a:spcPct val="0"/>
        </a:spcAft>
        <a:defRPr sz="2400" b="1" i="0" u="none" kern="1200">
          <a:solidFill>
            <a:schemeClr val="tx1"/>
          </a:solidFill>
          <a:latin typeface="+mn-lt"/>
          <a:ea typeface="ＭＳ Ｐゴシック" charset="0"/>
          <a:cs typeface="Arial" panose="020B0604020202020204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9pPr>
    </p:titleStyle>
    <p:bodyStyle>
      <a:lvl1pPr marL="342900" indent="-3429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Clr>
          <a:schemeClr val="tx2"/>
        </a:buClr>
        <a:buFont typeface="Arial" panose="020B0604020202020204" pitchFamily="34" charset="0"/>
        <a:buChar char="•"/>
        <a:defRPr sz="2400" b="1" kern="1200">
          <a:solidFill>
            <a:schemeClr val="bg2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1pPr>
      <a:lvl2pPr marL="349250" indent="-3429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tx2"/>
        </a:buClr>
        <a:buSzPct val="100000"/>
        <a:buFont typeface="Arial" panose="020B0604020202020204" pitchFamily="34" charset="0"/>
        <a:buChar char="•"/>
        <a:tabLst/>
        <a:defRPr sz="2400" kern="1200">
          <a:solidFill>
            <a:schemeClr val="bg2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2pPr>
      <a:lvl3pPr marL="574675" indent="-3429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tx2"/>
        </a:buClr>
        <a:buSzPct val="100000"/>
        <a:buFont typeface="Arial" panose="020B0604020202020204" pitchFamily="34" charset="0"/>
        <a:buChar char="•"/>
        <a:tabLst/>
        <a:defRPr sz="2400" kern="1200">
          <a:solidFill>
            <a:schemeClr val="bg2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3pPr>
      <a:lvl4pPr marL="800100" indent="-3429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tx2"/>
        </a:buClr>
        <a:buSzPct val="100000"/>
        <a:buFont typeface="Arial" panose="020B0604020202020204" pitchFamily="34" charset="0"/>
        <a:buChar char="•"/>
        <a:tabLst/>
        <a:defRPr sz="2400" kern="1200">
          <a:solidFill>
            <a:schemeClr val="bg2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4pPr>
      <a:lvl5pPr marL="1054735" indent="-3429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tx2"/>
        </a:buClr>
        <a:buSzPct val="100000"/>
        <a:buFont typeface="Arial" panose="020B0604020202020204" pitchFamily="34" charset="0"/>
        <a:buChar char="•"/>
        <a:tabLst/>
        <a:defRPr sz="2400" kern="1200">
          <a:solidFill>
            <a:schemeClr val="bg2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5pPr>
      <a:lvl6pPr marL="968375" indent="-280988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Arial"/>
        <a:buChar char="•"/>
        <a:defRPr sz="1800" kern="1200">
          <a:solidFill>
            <a:srgbClr val="37444A"/>
          </a:solidFill>
          <a:latin typeface="+mn-lt"/>
          <a:ea typeface="+mn-ea"/>
          <a:cs typeface="+mn-cs"/>
        </a:defRPr>
      </a:lvl6pPr>
      <a:lvl7pPr marL="968375" indent="-282575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Arial" panose="020B0604020202020204" pitchFamily="34" charset="0"/>
        <a:buChar char="•"/>
        <a:defRPr sz="1800" kern="1200">
          <a:solidFill>
            <a:srgbClr val="37444A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55" userDrawn="1">
          <p15:clr>
            <a:srgbClr val="F26B43"/>
          </p15:clr>
        </p15:guide>
        <p15:guide id="3" orient="horz" pos="3984">
          <p15:clr>
            <a:srgbClr val="F26B43"/>
          </p15:clr>
        </p15:guide>
        <p15:guide id="4" pos="209" userDrawn="1">
          <p15:clr>
            <a:srgbClr val="F26B43"/>
          </p15:clr>
        </p15:guide>
        <p15:guide id="5" pos="7469" userDrawn="1">
          <p15:clr>
            <a:srgbClr val="F26B43"/>
          </p15:clr>
        </p15:guide>
        <p15:guide id="6" orient="horz" pos="433" userDrawn="1">
          <p15:clr>
            <a:srgbClr val="F26B43"/>
          </p15:clr>
        </p15:guide>
        <p15:guide id="7" orient="horz" pos="4138" userDrawn="1">
          <p15:clr>
            <a:srgbClr val="F26B43"/>
          </p15:clr>
        </p15:guide>
        <p15:guide id="8" orient="horz" pos="686" userDrawn="1">
          <p15:clr>
            <a:srgbClr val="F26B43"/>
          </p15:clr>
        </p15:guide>
        <p15:guide id="9" orient="horz" pos="3861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58DE82C-DC4E-084E-A651-C738CEAE8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788" y="1089025"/>
            <a:ext cx="11527980" cy="504031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9335C052-1788-BA4D-B1DC-DEA0570D85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34963" y="302984"/>
            <a:ext cx="11514137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AA685366-BE9B-46CD-ABF2-C0547D0FE816}"/>
              </a:ext>
            </a:extLst>
          </p:cNvPr>
          <p:cNvPicPr>
            <a:picLocks noChangeAspect="1"/>
          </p:cNvPicPr>
          <p:nvPr userDrawn="1"/>
        </p:nvPicPr>
        <p:blipFill>
          <a:blip r:embed="rId2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30A02B6-EFFC-41F5-A86E-28DE590672B4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434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2" r:id="rId1"/>
    <p:sldLayoutId id="2147484123" r:id="rId2"/>
    <p:sldLayoutId id="2147484124" r:id="rId3"/>
    <p:sldLayoutId id="2147484125" r:id="rId4"/>
    <p:sldLayoutId id="2147484126" r:id="rId5"/>
    <p:sldLayoutId id="2147484127" r:id="rId6"/>
    <p:sldLayoutId id="2147484128" r:id="rId7"/>
    <p:sldLayoutId id="2147484129" r:id="rId8"/>
    <p:sldLayoutId id="2147484130" r:id="rId9"/>
    <p:sldLayoutId id="2147484131" r:id="rId10"/>
    <p:sldLayoutId id="2147484132" r:id="rId11"/>
    <p:sldLayoutId id="2147484133" r:id="rId12"/>
    <p:sldLayoutId id="2147484134" r:id="rId13"/>
    <p:sldLayoutId id="2147484135" r:id="rId14"/>
    <p:sldLayoutId id="2147484136" r:id="rId15"/>
    <p:sldLayoutId id="2147484137" r:id="rId16"/>
    <p:sldLayoutId id="2147484138" r:id="rId17"/>
    <p:sldLayoutId id="2147484139" r:id="rId18"/>
    <p:sldLayoutId id="2147484140" r:id="rId19"/>
    <p:sldLayoutId id="2147484141" r:id="rId20"/>
    <p:sldLayoutId id="2147484142" r:id="rId21"/>
    <p:sldLayoutId id="2147484143" r:id="rId22"/>
    <p:sldLayoutId id="2147484144" r:id="rId23"/>
    <p:sldLayoutId id="2147484145" r:id="rId24"/>
    <p:sldLayoutId id="2147484146" r:id="rId25"/>
    <p:sldLayoutId id="2147484147" r:id="rId26"/>
    <p:sldLayoutId id="2147484148" r:id="rId27"/>
  </p:sldLayoutIdLst>
  <p:hf hdr="0"/>
  <p:txStyles>
    <p:titleStyle>
      <a:lvl1pPr algn="l" rtl="0" eaLnBrk="1" fontAlgn="base" hangingPunct="1">
        <a:lnSpc>
          <a:spcPct val="100000"/>
        </a:lnSpc>
        <a:spcBef>
          <a:spcPct val="0"/>
        </a:spcBef>
        <a:spcAft>
          <a:spcPct val="0"/>
        </a:spcAft>
        <a:defRPr sz="2400" b="1" i="0" u="none" kern="1200">
          <a:solidFill>
            <a:schemeClr val="tx1"/>
          </a:solidFill>
          <a:latin typeface="+mn-lt"/>
          <a:ea typeface="ＭＳ Ｐゴシック" charset="0"/>
          <a:cs typeface="Arial" panose="020B0604020202020204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9pPr>
    </p:titleStyle>
    <p:bodyStyle>
      <a:lvl1pPr marL="342900" indent="-3429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Clr>
          <a:schemeClr val="tx2"/>
        </a:buClr>
        <a:buFont typeface="Arial" panose="020B0604020202020204" pitchFamily="34" charset="0"/>
        <a:buChar char="•"/>
        <a:defRPr sz="2400" b="1" kern="1200">
          <a:solidFill>
            <a:schemeClr val="bg2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1pPr>
      <a:lvl2pPr marL="349250" indent="-3429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tx2"/>
        </a:buClr>
        <a:buSzPct val="100000"/>
        <a:buFont typeface="Arial" panose="020B0604020202020204" pitchFamily="34" charset="0"/>
        <a:buChar char="•"/>
        <a:tabLst/>
        <a:defRPr sz="2400" kern="1200">
          <a:solidFill>
            <a:schemeClr val="bg2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2pPr>
      <a:lvl3pPr marL="574675" indent="-3429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tx2"/>
        </a:buClr>
        <a:buSzPct val="100000"/>
        <a:buFont typeface="Arial" panose="020B0604020202020204" pitchFamily="34" charset="0"/>
        <a:buChar char="•"/>
        <a:tabLst/>
        <a:defRPr sz="2400" kern="1200">
          <a:solidFill>
            <a:schemeClr val="bg2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3pPr>
      <a:lvl4pPr marL="800100" indent="-3429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tx2"/>
        </a:buClr>
        <a:buSzPct val="100000"/>
        <a:buFont typeface="Arial" panose="020B0604020202020204" pitchFamily="34" charset="0"/>
        <a:buChar char="•"/>
        <a:tabLst/>
        <a:defRPr sz="2400" kern="1200">
          <a:solidFill>
            <a:schemeClr val="bg2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4pPr>
      <a:lvl5pPr marL="1054735" indent="-3429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tx2"/>
        </a:buClr>
        <a:buSzPct val="100000"/>
        <a:buFont typeface="Arial" panose="020B0604020202020204" pitchFamily="34" charset="0"/>
        <a:buChar char="•"/>
        <a:tabLst/>
        <a:defRPr sz="2400" kern="1200">
          <a:solidFill>
            <a:schemeClr val="bg2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5pPr>
      <a:lvl6pPr marL="968375" indent="-280988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Arial"/>
        <a:buChar char="•"/>
        <a:defRPr sz="1800" kern="1200">
          <a:solidFill>
            <a:srgbClr val="37444A"/>
          </a:solidFill>
          <a:latin typeface="+mn-lt"/>
          <a:ea typeface="+mn-ea"/>
          <a:cs typeface="+mn-cs"/>
        </a:defRPr>
      </a:lvl6pPr>
      <a:lvl7pPr marL="968375" indent="-282575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Arial" panose="020B0604020202020204" pitchFamily="34" charset="0"/>
        <a:buChar char="•"/>
        <a:defRPr sz="1800" kern="1200">
          <a:solidFill>
            <a:srgbClr val="37444A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55">
          <p15:clr>
            <a:srgbClr val="F26B43"/>
          </p15:clr>
        </p15:guide>
        <p15:guide id="3" orient="horz" pos="3984">
          <p15:clr>
            <a:srgbClr val="F26B43"/>
          </p15:clr>
        </p15:guide>
        <p15:guide id="4" pos="209">
          <p15:clr>
            <a:srgbClr val="F26B43"/>
          </p15:clr>
        </p15:guide>
        <p15:guide id="5" pos="7469">
          <p15:clr>
            <a:srgbClr val="F26B43"/>
          </p15:clr>
        </p15:guide>
        <p15:guide id="6" orient="horz" pos="433">
          <p15:clr>
            <a:srgbClr val="F26B43"/>
          </p15:clr>
        </p15:guide>
        <p15:guide id="7" orient="horz" pos="4138">
          <p15:clr>
            <a:srgbClr val="F26B43"/>
          </p15:clr>
        </p15:guide>
        <p15:guide id="8" orient="horz" pos="686">
          <p15:clr>
            <a:srgbClr val="F26B43"/>
          </p15:clr>
        </p15:guide>
        <p15:guide id="9" orient="horz" pos="386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58DE82C-DC4E-084E-A651-C738CEAE8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788" y="1089025"/>
            <a:ext cx="11527980" cy="504031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9335C052-1788-BA4D-B1DC-DEA0570D85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34963" y="302984"/>
            <a:ext cx="11514137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AA685366-BE9B-46CD-ABF2-C0547D0FE816}"/>
              </a:ext>
            </a:extLst>
          </p:cNvPr>
          <p:cNvPicPr>
            <a:picLocks noChangeAspect="1"/>
          </p:cNvPicPr>
          <p:nvPr userDrawn="1"/>
        </p:nvPicPr>
        <p:blipFill>
          <a:blip r:embed="rId4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825" y="6402834"/>
            <a:ext cx="979044" cy="33558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30A02B6-EFFC-41F5-A86E-28DE590672B4}"/>
              </a:ext>
            </a:extLst>
          </p:cNvPr>
          <p:cNvCxnSpPr>
            <a:cxnSpLocks/>
          </p:cNvCxnSpPr>
          <p:nvPr userDrawn="1"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7365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51" r:id="rId1"/>
    <p:sldLayoutId id="2147484152" r:id="rId2"/>
    <p:sldLayoutId id="2147484153" r:id="rId3"/>
    <p:sldLayoutId id="2147484154" r:id="rId4"/>
    <p:sldLayoutId id="2147484155" r:id="rId5"/>
    <p:sldLayoutId id="2147484156" r:id="rId6"/>
    <p:sldLayoutId id="2147484157" r:id="rId7"/>
    <p:sldLayoutId id="2147484158" r:id="rId8"/>
    <p:sldLayoutId id="2147484159" r:id="rId9"/>
    <p:sldLayoutId id="2147484160" r:id="rId10"/>
    <p:sldLayoutId id="2147484161" r:id="rId11"/>
    <p:sldLayoutId id="2147484162" r:id="rId12"/>
    <p:sldLayoutId id="2147484163" r:id="rId13"/>
    <p:sldLayoutId id="2147484164" r:id="rId14"/>
    <p:sldLayoutId id="2147484165" r:id="rId15"/>
    <p:sldLayoutId id="2147484166" r:id="rId16"/>
    <p:sldLayoutId id="2147484167" r:id="rId17"/>
    <p:sldLayoutId id="2147484168" r:id="rId18"/>
    <p:sldLayoutId id="2147484169" r:id="rId19"/>
    <p:sldLayoutId id="2147484170" r:id="rId20"/>
    <p:sldLayoutId id="2147484171" r:id="rId21"/>
    <p:sldLayoutId id="2147484172" r:id="rId22"/>
    <p:sldLayoutId id="2147484173" r:id="rId23"/>
    <p:sldLayoutId id="2147484174" r:id="rId24"/>
    <p:sldLayoutId id="2147484175" r:id="rId25"/>
    <p:sldLayoutId id="2147484176" r:id="rId26"/>
    <p:sldLayoutId id="2147484177" r:id="rId27"/>
    <p:sldLayoutId id="2147484178" r:id="rId28"/>
    <p:sldLayoutId id="2147484179" r:id="rId29"/>
    <p:sldLayoutId id="2147484180" r:id="rId30"/>
    <p:sldLayoutId id="2147484181" r:id="rId31"/>
    <p:sldLayoutId id="2147484182" r:id="rId32"/>
    <p:sldLayoutId id="2147484183" r:id="rId33"/>
    <p:sldLayoutId id="2147484184" r:id="rId34"/>
    <p:sldLayoutId id="2147484185" r:id="rId35"/>
    <p:sldLayoutId id="2147484186" r:id="rId36"/>
    <p:sldLayoutId id="2147484187" r:id="rId37"/>
    <p:sldLayoutId id="2147484188" r:id="rId38"/>
    <p:sldLayoutId id="2147484189" r:id="rId39"/>
    <p:sldLayoutId id="2147484190" r:id="rId40"/>
    <p:sldLayoutId id="2147484191" r:id="rId41"/>
    <p:sldLayoutId id="2147484192" r:id="rId42"/>
    <p:sldLayoutId id="2147484193" r:id="rId43"/>
    <p:sldLayoutId id="2147484194" r:id="rId44"/>
  </p:sldLayoutIdLst>
  <p:hf hdr="0"/>
  <p:txStyles>
    <p:titleStyle>
      <a:lvl1pPr algn="l" rtl="0" eaLnBrk="1" fontAlgn="base" hangingPunct="1">
        <a:lnSpc>
          <a:spcPct val="100000"/>
        </a:lnSpc>
        <a:spcBef>
          <a:spcPct val="0"/>
        </a:spcBef>
        <a:spcAft>
          <a:spcPct val="0"/>
        </a:spcAft>
        <a:defRPr sz="2400" b="1" i="0" u="none" kern="1200">
          <a:solidFill>
            <a:schemeClr val="tx1"/>
          </a:solidFill>
          <a:latin typeface="+mn-lt"/>
          <a:ea typeface="ＭＳ Ｐゴシック" charset="0"/>
          <a:cs typeface="Arial" panose="020B0604020202020204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37444A"/>
          </a:solidFill>
          <a:latin typeface="Arial" charset="0"/>
          <a:ea typeface="ＭＳ Ｐゴシック" charset="0"/>
        </a:defRPr>
      </a:lvl9pPr>
    </p:titleStyle>
    <p:bodyStyle>
      <a:lvl1pPr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Clr>
          <a:srgbClr val="F27923"/>
        </a:buClr>
        <a:buFont typeface="Arial" charset="0"/>
        <a:defRPr sz="2400" b="1" kern="1200">
          <a:solidFill>
            <a:schemeClr val="bg2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1pPr>
      <a:lvl2pPr marL="231775" indent="-225425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rgbClr val="A1D621"/>
        </a:buClr>
        <a:buSzPct val="100000"/>
        <a:buFont typeface="Arial" charset="0"/>
        <a:buChar char="•"/>
        <a:tabLst/>
        <a:defRPr sz="2400" kern="1200">
          <a:solidFill>
            <a:schemeClr val="bg2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2pPr>
      <a:lvl3pPr marL="457200" indent="-225425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Tx/>
        <a:buSzPct val="100000"/>
        <a:buFont typeface="System Font Regular"/>
        <a:buChar char="–"/>
        <a:tabLst/>
        <a:defRPr sz="2400" kern="1200">
          <a:solidFill>
            <a:schemeClr val="bg2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3pPr>
      <a:lvl4pPr marL="747713" indent="-290513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tx1">
            <a:lumMod val="40000"/>
            <a:lumOff val="60000"/>
          </a:schemeClr>
        </a:buClr>
        <a:buSzPct val="100000"/>
        <a:buFont typeface="Arial" panose="020B0604020202020204" pitchFamily="34" charset="0"/>
        <a:buChar char="&gt;"/>
        <a:tabLst/>
        <a:defRPr sz="2400" kern="1200">
          <a:solidFill>
            <a:schemeClr val="bg2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4pPr>
      <a:lvl5pPr marL="937260" indent="-225425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tx1">
            <a:lumMod val="40000"/>
            <a:lumOff val="60000"/>
          </a:schemeClr>
        </a:buClr>
        <a:buSzPct val="100000"/>
        <a:buFont typeface="Arial" charset="0"/>
        <a:buChar char="•"/>
        <a:tabLst/>
        <a:defRPr sz="2400" kern="1200">
          <a:solidFill>
            <a:schemeClr val="bg2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5pPr>
      <a:lvl6pPr marL="968375" indent="-280988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Arial"/>
        <a:buChar char="•"/>
        <a:defRPr sz="1800" kern="1200">
          <a:solidFill>
            <a:srgbClr val="37444A"/>
          </a:solidFill>
          <a:latin typeface="+mn-lt"/>
          <a:ea typeface="+mn-ea"/>
          <a:cs typeface="+mn-cs"/>
        </a:defRPr>
      </a:lvl6pPr>
      <a:lvl7pPr marL="968375" indent="-282575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Arial" panose="020B0604020202020204" pitchFamily="34" charset="0"/>
        <a:buChar char="•"/>
        <a:defRPr sz="1800" kern="1200">
          <a:solidFill>
            <a:srgbClr val="37444A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55">
          <p15:clr>
            <a:srgbClr val="F26B43"/>
          </p15:clr>
        </p15:guide>
        <p15:guide id="3" orient="horz" pos="3984">
          <p15:clr>
            <a:srgbClr val="F26B43"/>
          </p15:clr>
        </p15:guide>
        <p15:guide id="4" pos="209">
          <p15:clr>
            <a:srgbClr val="F26B43"/>
          </p15:clr>
        </p15:guide>
        <p15:guide id="5" pos="7469">
          <p15:clr>
            <a:srgbClr val="F26B43"/>
          </p15:clr>
        </p15:guide>
        <p15:guide id="6" orient="horz" pos="433">
          <p15:clr>
            <a:srgbClr val="F26B43"/>
          </p15:clr>
        </p15:guide>
        <p15:guide id="7" orient="horz" pos="4138">
          <p15:clr>
            <a:srgbClr val="F26B43"/>
          </p15:clr>
        </p15:guide>
        <p15:guide id="8" orient="horz" pos="686">
          <p15:clr>
            <a:srgbClr val="F26B43"/>
          </p15:clr>
        </p15:guide>
        <p15:guide id="9" orient="horz" pos="386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jpeg"/><Relationship Id="rId4" Type="http://schemas.openxmlformats.org/officeDocument/2006/relationships/image" Target="../media/image2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oogle.es/" TargetMode="External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es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768EAD8-6997-5E41-9891-4202D84CA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788" y="304695"/>
            <a:ext cx="9601200" cy="474007"/>
          </a:xfrm>
        </p:spPr>
        <p:txBody>
          <a:bodyPr/>
          <a:lstStyle/>
          <a:p>
            <a:r>
              <a:rPr lang="en-US" dirty="0"/>
              <a:t>Hack4U 2024</a:t>
            </a:r>
          </a:p>
        </p:txBody>
      </p:sp>
      <p:sp>
        <p:nvSpPr>
          <p:cNvPr id="4" name="TextBox 14">
            <a:extLst>
              <a:ext uri="{FF2B5EF4-FFF2-40B4-BE49-F238E27FC236}">
                <a16:creationId xmlns:a16="http://schemas.microsoft.com/office/drawing/2014/main" id="{ED1D97FF-8EC4-F541-8B47-67789FAAF324}"/>
              </a:ext>
            </a:extLst>
          </p:cNvPr>
          <p:cNvSpPr txBox="1"/>
          <p:nvPr/>
        </p:nvSpPr>
        <p:spPr>
          <a:xfrm>
            <a:off x="331788" y="783330"/>
            <a:ext cx="8246155" cy="661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237012">
              <a:spcAft>
                <a:spcPts val="600"/>
              </a:spcAft>
            </a:pPr>
            <a:r>
              <a:rPr lang="en-US" sz="2200" b="1" dirty="0">
                <a:solidFill>
                  <a:schemeClr val="bg2"/>
                </a:solidFill>
              </a:rPr>
              <a:t>Introduction</a:t>
            </a:r>
            <a:endParaRPr lang="en-US" sz="2200" b="1" dirty="0">
              <a:solidFill>
                <a:srgbClr val="72808B"/>
              </a:solidFill>
            </a:endParaRPr>
          </a:p>
          <a:p>
            <a:pPr defTabSz="237012">
              <a:spcAft>
                <a:spcPts val="200"/>
              </a:spcAft>
            </a:pPr>
            <a:r>
              <a:rPr lang="en-US" sz="1600" dirty="0">
                <a:solidFill>
                  <a:srgbClr val="72808B"/>
                </a:solidFill>
              </a:rPr>
              <a:t>September 18th, 2024</a:t>
            </a:r>
          </a:p>
        </p:txBody>
      </p:sp>
    </p:spTree>
    <p:extLst>
      <p:ext uri="{BB962C8B-B14F-4D97-AF65-F5344CB8AC3E}">
        <p14:creationId xmlns:p14="http://schemas.microsoft.com/office/powerpoint/2010/main" val="7651069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81029-EBE5-418C-8261-2C3530293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5D4E5-F6C1-E3E6-52B7-EEC92A72FFB0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784794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5023977F-11C2-7148-AC98-7AEE4447DCA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997" b="10997"/>
          <a:stretch>
            <a:fillRect/>
          </a:stretch>
        </p:blipFill>
        <p:spPr/>
      </p:pic>
      <p:sp>
        <p:nvSpPr>
          <p:cNvPr id="15" name="Freeform: Shape 7">
            <a:extLst>
              <a:ext uri="{FF2B5EF4-FFF2-40B4-BE49-F238E27FC236}">
                <a16:creationId xmlns:a16="http://schemas.microsoft.com/office/drawing/2014/main" id="{863AA7D5-22DF-0A43-A748-579B5207AEE4}"/>
              </a:ext>
            </a:extLst>
          </p:cNvPr>
          <p:cNvSpPr/>
          <p:nvPr/>
        </p:nvSpPr>
        <p:spPr>
          <a:xfrm>
            <a:off x="701759" y="329183"/>
            <a:ext cx="11155279" cy="5995413"/>
          </a:xfrm>
          <a:custGeom>
            <a:avLst/>
            <a:gdLst>
              <a:gd name="connsiteX0" fmla="*/ 0 w 11155279"/>
              <a:gd name="connsiteY0" fmla="*/ 0 h 5995413"/>
              <a:gd name="connsiteX1" fmla="*/ 4894218 w 11155279"/>
              <a:gd name="connsiteY1" fmla="*/ 0 h 5995413"/>
              <a:gd name="connsiteX2" fmla="*/ 4894218 w 11155279"/>
              <a:gd name="connsiteY2" fmla="*/ 2854976 h 5995413"/>
              <a:gd name="connsiteX3" fmla="*/ 7432778 w 11155279"/>
              <a:gd name="connsiteY3" fmla="*/ 5600616 h 5995413"/>
              <a:gd name="connsiteX4" fmla="*/ 10392855 w 11155279"/>
              <a:gd name="connsiteY4" fmla="*/ 2854976 h 5995413"/>
              <a:gd name="connsiteX5" fmla="*/ 10392855 w 11155279"/>
              <a:gd name="connsiteY5" fmla="*/ 0 h 5995413"/>
              <a:gd name="connsiteX6" fmla="*/ 11155279 w 11155279"/>
              <a:gd name="connsiteY6" fmla="*/ 0 h 5995413"/>
              <a:gd name="connsiteX7" fmla="*/ 11155279 w 11155279"/>
              <a:gd name="connsiteY7" fmla="*/ 5995413 h 5995413"/>
              <a:gd name="connsiteX8" fmla="*/ 494615 w 11155279"/>
              <a:gd name="connsiteY8" fmla="*/ 5995413 h 5995413"/>
              <a:gd name="connsiteX9" fmla="*/ 405700 w 11155279"/>
              <a:gd name="connsiteY9" fmla="*/ 5750964 h 5995413"/>
              <a:gd name="connsiteX10" fmla="*/ 0 w 11155279"/>
              <a:gd name="connsiteY10" fmla="*/ 3022111 h 5995413"/>
              <a:gd name="connsiteX11" fmla="*/ 0 w 11155279"/>
              <a:gd name="connsiteY11" fmla="*/ 0 h 5995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155279" h="5995413">
                <a:moveTo>
                  <a:pt x="0" y="0"/>
                </a:moveTo>
                <a:lnTo>
                  <a:pt x="4894218" y="0"/>
                </a:lnTo>
                <a:lnTo>
                  <a:pt x="4894218" y="2854976"/>
                </a:lnTo>
                <a:cubicBezTo>
                  <a:pt x="5024562" y="4341321"/>
                  <a:pt x="5627931" y="5600616"/>
                  <a:pt x="7432778" y="5600616"/>
                </a:cubicBezTo>
                <a:cubicBezTo>
                  <a:pt x="9390044" y="5600616"/>
                  <a:pt x="10392855" y="4382317"/>
                  <a:pt x="10392855" y="2854976"/>
                </a:cubicBezTo>
                <a:lnTo>
                  <a:pt x="10392855" y="0"/>
                </a:lnTo>
                <a:lnTo>
                  <a:pt x="11155279" y="0"/>
                </a:lnTo>
                <a:lnTo>
                  <a:pt x="11155279" y="5995413"/>
                </a:lnTo>
                <a:lnTo>
                  <a:pt x="494615" y="5995413"/>
                </a:lnTo>
                <a:lnTo>
                  <a:pt x="405700" y="5750964"/>
                </a:lnTo>
                <a:cubicBezTo>
                  <a:pt x="128702" y="4926228"/>
                  <a:pt x="0" y="4007051"/>
                  <a:pt x="0" y="3022111"/>
                </a:cubicBezTo>
                <a:lnTo>
                  <a:pt x="0" y="0"/>
                </a:lnTo>
                <a:close/>
              </a:path>
            </a:pathLst>
          </a:custGeom>
          <a:solidFill>
            <a:srgbClr val="7EB843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F4A3E79-32EC-3649-A6C9-EE030007CF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US" sz="2200">
                <a:latin typeface="+mn-lt"/>
                <a:ea typeface="+mn-ea"/>
                <a:cs typeface="+mn-cs"/>
              </a:rPr>
              <a:t>Now you can offer not just a </a:t>
            </a:r>
            <a:br>
              <a:rPr lang="en-US" sz="2200">
                <a:latin typeface="+mn-lt"/>
                <a:ea typeface="+mn-ea"/>
                <a:cs typeface="+mn-cs"/>
              </a:rPr>
            </a:br>
            <a:r>
              <a:rPr lang="en-US" sz="2200">
                <a:latin typeface="+mn-lt"/>
                <a:ea typeface="+mn-ea"/>
                <a:cs typeface="+mn-cs"/>
              </a:rPr>
              <a:t>better place to work, but a better way to work. With solutions  that are self-driving, adaptive  and intuitive.</a:t>
            </a:r>
          </a:p>
          <a:p>
            <a:r>
              <a:rPr lang="en-US" sz="2200">
                <a:latin typeface="+mn-lt"/>
                <a:ea typeface="+mn-ea"/>
                <a:cs typeface="+mn-cs"/>
              </a:rPr>
              <a:t>For people-centric organizations like yours. </a:t>
            </a:r>
            <a:r>
              <a:rPr lang="en-US" sz="2200" b="1">
                <a:latin typeface="+mn-lt"/>
                <a:ea typeface="+mn-ea"/>
                <a:cs typeface="+mn-cs"/>
              </a:rPr>
              <a:t>4U.</a:t>
            </a:r>
          </a:p>
          <a:p>
            <a:endParaRPr lang="en-US">
              <a:solidFill>
                <a:srgbClr val="42474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1246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FF5E58F-F673-E949-8A19-3DCAF75F5A8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DB4AD7-1199-1C4D-8849-2A30833E6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4545487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5523923-50D8-3F4F-BCF0-53E26E496BB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C730FC-E295-D349-A7CF-794C3032B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345508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786F2-F8E1-BF44-9588-0936F2225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047A0D-7B0A-DE49-87C1-60FEDC0053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 fontAlgn="auto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424747">
                  <a:lumMod val="40000"/>
                  <a:lumOff val="60000"/>
                </a:srgbClr>
              </a:buClr>
              <a:buSzPct val="115000"/>
              <a:defRPr/>
            </a:pPr>
            <a:r>
              <a:rPr lang="en-US" dirty="0">
                <a:solidFill>
                  <a:srgbClr val="7EB843"/>
                </a:solidFill>
                <a:latin typeface="Arial"/>
              </a:rPr>
              <a:t>Intro paragraph</a:t>
            </a:r>
          </a:p>
          <a:p>
            <a:pPr lv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747">
                  <a:lumMod val="40000"/>
                  <a:lumOff val="60000"/>
                </a:srgbClr>
              </a:buClr>
              <a:buSzPct val="115000"/>
              <a:buFont typeface="Arial,Sans-Serif" panose="020B0604020202020204" pitchFamily="34" charset="0"/>
              <a:buChar char="•"/>
              <a:defRPr/>
            </a:pPr>
            <a:endParaRPr lang="en-US" b="0" dirty="0">
              <a:solidFill>
                <a:srgbClr val="72808B"/>
              </a:solidFill>
              <a:latin typeface="Arial"/>
              <a:cs typeface="Arial"/>
            </a:endParaRPr>
          </a:p>
          <a:p>
            <a:pPr marL="342900" lvl="0" indent="-342900"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b="0" dirty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List item 1</a:t>
            </a:r>
          </a:p>
          <a:p>
            <a:pPr marL="342900" lvl="0" indent="-342900"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b="0" dirty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List item 2</a:t>
            </a:r>
          </a:p>
          <a:p>
            <a:pPr marL="342900" lvl="0" indent="-342900"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b="0" dirty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List item 3</a:t>
            </a:r>
          </a:p>
          <a:p>
            <a:pPr marL="342900" lvl="0" indent="-342900"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b="0" dirty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List item 4</a:t>
            </a:r>
            <a:endParaRPr lang="en-US" b="0" dirty="0">
              <a:solidFill>
                <a:srgbClr val="424747"/>
              </a:solidFill>
              <a:latin typeface="Arial"/>
              <a:ea typeface="+mn-lt"/>
              <a:cs typeface="Arial"/>
            </a:endParaRPr>
          </a:p>
        </p:txBody>
      </p:sp>
      <p:pic>
        <p:nvPicPr>
          <p:cNvPr id="5" name="Picture 4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424A253E-EFB7-044E-8D7E-F172E2DE8F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99"/>
          <a:stretch/>
        </p:blipFill>
        <p:spPr>
          <a:xfrm>
            <a:off x="6729875" y="1054657"/>
            <a:ext cx="5462126" cy="5567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6936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786F2-F8E1-BF44-9588-0936F2225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047A0D-7B0A-DE49-87C1-60FEDC0053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 fontAlgn="auto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424747">
                  <a:lumMod val="40000"/>
                  <a:lumOff val="60000"/>
                </a:srgbClr>
              </a:buClr>
              <a:buSzPct val="115000"/>
              <a:defRPr/>
            </a:pPr>
            <a:r>
              <a:rPr lang="en-US">
                <a:solidFill>
                  <a:srgbClr val="7EB843"/>
                </a:solidFill>
                <a:latin typeface="Arial"/>
              </a:rPr>
              <a:t>Intro paragraph</a:t>
            </a:r>
          </a:p>
          <a:p>
            <a:pPr lv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747">
                  <a:lumMod val="40000"/>
                  <a:lumOff val="60000"/>
                </a:srgbClr>
              </a:buClr>
              <a:buSzPct val="115000"/>
              <a:buFont typeface="Arial,Sans-Serif" panose="020B0604020202020204" pitchFamily="34" charset="0"/>
              <a:buChar char="•"/>
              <a:defRPr/>
            </a:pPr>
            <a:endParaRPr lang="en-US" b="0">
              <a:solidFill>
                <a:srgbClr val="72808B"/>
              </a:solidFill>
              <a:latin typeface="Arial"/>
              <a:cs typeface="Arial"/>
            </a:endParaRPr>
          </a:p>
          <a:p>
            <a:pPr marL="342900" lvl="0" indent="-342900"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b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List item 1</a:t>
            </a:r>
          </a:p>
          <a:p>
            <a:pPr marL="342900" lvl="0" indent="-342900"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b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List item 2</a:t>
            </a:r>
          </a:p>
          <a:p>
            <a:pPr marL="342900" lvl="0" indent="-342900"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b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List item 3</a:t>
            </a:r>
          </a:p>
          <a:p>
            <a:pPr marL="342900" lvl="0" indent="-342900"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b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List item 4</a:t>
            </a:r>
            <a:endParaRPr lang="en-US" b="0">
              <a:solidFill>
                <a:srgbClr val="424747"/>
              </a:solidFill>
              <a:latin typeface="Arial"/>
              <a:ea typeface="+mn-lt"/>
              <a:cs typeface="Arial"/>
            </a:endParaRPr>
          </a:p>
        </p:txBody>
      </p:sp>
      <p:pic>
        <p:nvPicPr>
          <p:cNvPr id="6" name="Picture 5" descr="A person wearing glasses and smiling at the camera&#10;&#10;Description automatically generated">
            <a:extLst>
              <a:ext uri="{FF2B5EF4-FFF2-40B4-BE49-F238E27FC236}">
                <a16:creationId xmlns:a16="http://schemas.microsoft.com/office/drawing/2014/main" id="{896DB95F-0172-464B-8F09-B8C6B448EA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19"/>
          <a:stretch/>
        </p:blipFill>
        <p:spPr>
          <a:xfrm>
            <a:off x="6749465" y="1069848"/>
            <a:ext cx="5442535" cy="553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0034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786F2-F8E1-BF44-9588-0936F2225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047A0D-7B0A-DE49-87C1-60FEDC0053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 fontAlgn="auto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424747">
                  <a:lumMod val="40000"/>
                  <a:lumOff val="60000"/>
                </a:srgbClr>
              </a:buClr>
              <a:buSzPct val="115000"/>
              <a:defRPr/>
            </a:pPr>
            <a:r>
              <a:rPr lang="en-US">
                <a:solidFill>
                  <a:srgbClr val="7EB843"/>
                </a:solidFill>
                <a:latin typeface="Arial"/>
              </a:rPr>
              <a:t>Intro paragraph</a:t>
            </a:r>
          </a:p>
          <a:p>
            <a:pPr lv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747">
                  <a:lumMod val="40000"/>
                  <a:lumOff val="60000"/>
                </a:srgbClr>
              </a:buClr>
              <a:buSzPct val="115000"/>
              <a:buFont typeface="Arial,Sans-Serif" panose="020B0604020202020204" pitchFamily="34" charset="0"/>
              <a:buChar char="•"/>
              <a:defRPr/>
            </a:pPr>
            <a:endParaRPr lang="en-US" b="0">
              <a:solidFill>
                <a:srgbClr val="72808B"/>
              </a:solidFill>
              <a:latin typeface="Arial"/>
              <a:cs typeface="Arial"/>
            </a:endParaRPr>
          </a:p>
          <a:p>
            <a:pPr marL="342900" lvl="0" indent="-342900"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b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List item 1</a:t>
            </a:r>
          </a:p>
          <a:p>
            <a:pPr marL="342900" lvl="0" indent="-342900"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b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List item 2</a:t>
            </a:r>
          </a:p>
          <a:p>
            <a:pPr marL="342900" lvl="0" indent="-342900"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b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List item 3</a:t>
            </a:r>
          </a:p>
          <a:p>
            <a:pPr marL="342900" lvl="0" indent="-342900"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b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List item 4</a:t>
            </a:r>
            <a:endParaRPr lang="en-US" b="0">
              <a:solidFill>
                <a:srgbClr val="424747"/>
              </a:solidFill>
              <a:latin typeface="Arial"/>
              <a:ea typeface="+mn-lt"/>
              <a:cs typeface="Arial"/>
            </a:endParaRPr>
          </a:p>
        </p:txBody>
      </p:sp>
      <p:pic>
        <p:nvPicPr>
          <p:cNvPr id="6" name="Picture 5" descr="A person holding a sign posing for the camera&#10;&#10;Description automatically generated">
            <a:extLst>
              <a:ext uri="{FF2B5EF4-FFF2-40B4-BE49-F238E27FC236}">
                <a16:creationId xmlns:a16="http://schemas.microsoft.com/office/drawing/2014/main" id="{AEF3269C-EED6-7540-ADEF-A5AB8C2936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19"/>
          <a:stretch/>
        </p:blipFill>
        <p:spPr>
          <a:xfrm>
            <a:off x="6749465" y="1072243"/>
            <a:ext cx="5442535" cy="553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7343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B06FB-1245-7D4A-852C-09091CB61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229284-A700-A94B-B758-0EF8670F0CDE}"/>
              </a:ext>
            </a:extLst>
          </p:cNvPr>
          <p:cNvSpPr txBox="1"/>
          <p:nvPr/>
        </p:nvSpPr>
        <p:spPr>
          <a:xfrm>
            <a:off x="3213894" y="1650857"/>
            <a:ext cx="5764212" cy="3556285"/>
          </a:xfrm>
          <a:prstGeom prst="roundRect">
            <a:avLst>
              <a:gd name="adj" fmla="val 6221"/>
            </a:avLst>
          </a:prstGeom>
          <a:solidFill>
            <a:schemeClr val="bg1">
              <a:lumMod val="95000"/>
            </a:schemeClr>
          </a:solidFill>
        </p:spPr>
        <p:txBody>
          <a:bodyPr wrap="square" lIns="0" tIns="108000" rIns="0" bIns="0" numCol="1" rtlCol="0" anchor="t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7EB843"/>
              </a:buClr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EB843"/>
                </a:solidFill>
                <a:effectLst/>
                <a:uLnTx/>
                <a:uFillTx/>
                <a:latin typeface="Arial"/>
                <a:ea typeface="+mn-lt"/>
                <a:cs typeface="Arial"/>
              </a:rPr>
              <a:t>Diagram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lt"/>
                <a:cs typeface="Arial"/>
              </a:rPr>
              <a:t>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7F74378-90A0-4240-8232-F9102B718411}"/>
              </a:ext>
            </a:extLst>
          </p:cNvPr>
          <p:cNvGrpSpPr/>
          <p:nvPr/>
        </p:nvGrpSpPr>
        <p:grpSpPr>
          <a:xfrm>
            <a:off x="3724943" y="2417422"/>
            <a:ext cx="4742115" cy="1693512"/>
            <a:chOff x="-116458" y="1603480"/>
            <a:chExt cx="4742115" cy="1693512"/>
          </a:xfrm>
        </p:grpSpPr>
        <p:sp>
          <p:nvSpPr>
            <p:cNvPr id="5" name="Freeform 20">
              <a:extLst>
                <a:ext uri="{FF2B5EF4-FFF2-40B4-BE49-F238E27FC236}">
                  <a16:creationId xmlns:a16="http://schemas.microsoft.com/office/drawing/2014/main" id="{7E73E3AA-166A-E34D-9D21-7FBEF4F916C3}"/>
                </a:ext>
              </a:extLst>
            </p:cNvPr>
            <p:cNvSpPr/>
            <p:nvPr/>
          </p:nvSpPr>
          <p:spPr>
            <a:xfrm>
              <a:off x="1421869" y="2125843"/>
              <a:ext cx="127135" cy="648786"/>
            </a:xfrm>
            <a:custGeom>
              <a:avLst/>
              <a:gdLst>
                <a:gd name="connsiteX0" fmla="*/ 63568 w 127135"/>
                <a:gd name="connsiteY0" fmla="*/ 0 h 648786"/>
                <a:gd name="connsiteX1" fmla="*/ 89697 w 127135"/>
                <a:gd name="connsiteY1" fmla="*/ 72594 h 648786"/>
                <a:gd name="connsiteX2" fmla="*/ 127135 w 127135"/>
                <a:gd name="connsiteY2" fmla="*/ 324393 h 648786"/>
                <a:gd name="connsiteX3" fmla="*/ 89697 w 127135"/>
                <a:gd name="connsiteY3" fmla="*/ 576192 h 648786"/>
                <a:gd name="connsiteX4" fmla="*/ 63568 w 127135"/>
                <a:gd name="connsiteY4" fmla="*/ 648786 h 648786"/>
                <a:gd name="connsiteX5" fmla="*/ 37438 w 127135"/>
                <a:gd name="connsiteY5" fmla="*/ 576192 h 648786"/>
                <a:gd name="connsiteX6" fmla="*/ 0 w 127135"/>
                <a:gd name="connsiteY6" fmla="*/ 324393 h 648786"/>
                <a:gd name="connsiteX7" fmla="*/ 37438 w 127135"/>
                <a:gd name="connsiteY7" fmla="*/ 72594 h 648786"/>
                <a:gd name="connsiteX8" fmla="*/ 63568 w 127135"/>
                <a:gd name="connsiteY8" fmla="*/ 0 h 648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135" h="648786">
                  <a:moveTo>
                    <a:pt x="63568" y="0"/>
                  </a:moveTo>
                  <a:lnTo>
                    <a:pt x="89697" y="72594"/>
                  </a:lnTo>
                  <a:cubicBezTo>
                    <a:pt x="114028" y="152137"/>
                    <a:pt x="127135" y="236709"/>
                    <a:pt x="127135" y="324393"/>
                  </a:cubicBezTo>
                  <a:cubicBezTo>
                    <a:pt x="127135" y="412078"/>
                    <a:pt x="114028" y="496649"/>
                    <a:pt x="89697" y="576192"/>
                  </a:cubicBezTo>
                  <a:lnTo>
                    <a:pt x="63568" y="648786"/>
                  </a:lnTo>
                  <a:lnTo>
                    <a:pt x="37438" y="576192"/>
                  </a:lnTo>
                  <a:cubicBezTo>
                    <a:pt x="13107" y="496649"/>
                    <a:pt x="0" y="412078"/>
                    <a:pt x="0" y="324393"/>
                  </a:cubicBezTo>
                  <a:cubicBezTo>
                    <a:pt x="0" y="236709"/>
                    <a:pt x="13107" y="152137"/>
                    <a:pt x="37438" y="72594"/>
                  </a:cubicBezTo>
                  <a:lnTo>
                    <a:pt x="63568" y="0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" name="Freeform 21">
              <a:extLst>
                <a:ext uri="{FF2B5EF4-FFF2-40B4-BE49-F238E27FC236}">
                  <a16:creationId xmlns:a16="http://schemas.microsoft.com/office/drawing/2014/main" id="{42FB3D49-53AA-0B43-BCD1-6FF28D7EB02F}"/>
                </a:ext>
              </a:extLst>
            </p:cNvPr>
            <p:cNvSpPr/>
            <p:nvPr/>
          </p:nvSpPr>
          <p:spPr>
            <a:xfrm>
              <a:off x="-116458" y="1603480"/>
              <a:ext cx="1601895" cy="1693512"/>
            </a:xfrm>
            <a:custGeom>
              <a:avLst/>
              <a:gdLst>
                <a:gd name="connsiteX0" fmla="*/ 832731 w 1601895"/>
                <a:gd name="connsiteY0" fmla="*/ 0 h 1693512"/>
                <a:gd name="connsiteX1" fmla="*/ 1600022 w 1601895"/>
                <a:gd name="connsiteY1" fmla="*/ 517161 h 1693512"/>
                <a:gd name="connsiteX2" fmla="*/ 1601895 w 1601895"/>
                <a:gd name="connsiteY2" fmla="*/ 522363 h 1693512"/>
                <a:gd name="connsiteX3" fmla="*/ 1575765 w 1601895"/>
                <a:gd name="connsiteY3" fmla="*/ 594957 h 1693512"/>
                <a:gd name="connsiteX4" fmla="*/ 1538327 w 1601895"/>
                <a:gd name="connsiteY4" fmla="*/ 846756 h 1693512"/>
                <a:gd name="connsiteX5" fmla="*/ 1575765 w 1601895"/>
                <a:gd name="connsiteY5" fmla="*/ 1098555 h 1693512"/>
                <a:gd name="connsiteX6" fmla="*/ 1601895 w 1601895"/>
                <a:gd name="connsiteY6" fmla="*/ 1171149 h 1693512"/>
                <a:gd name="connsiteX7" fmla="*/ 1600022 w 1601895"/>
                <a:gd name="connsiteY7" fmla="*/ 1176351 h 1693512"/>
                <a:gd name="connsiteX8" fmla="*/ 832731 w 1601895"/>
                <a:gd name="connsiteY8" fmla="*/ 1693512 h 1693512"/>
                <a:gd name="connsiteX9" fmla="*/ 0 w 1601895"/>
                <a:gd name="connsiteY9" fmla="*/ 846756 h 1693512"/>
                <a:gd name="connsiteX10" fmla="*/ 832731 w 1601895"/>
                <a:gd name="connsiteY10" fmla="*/ 0 h 169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01895" h="1693512">
                  <a:moveTo>
                    <a:pt x="832731" y="0"/>
                  </a:moveTo>
                  <a:cubicBezTo>
                    <a:pt x="1177660" y="0"/>
                    <a:pt x="1473607" y="213247"/>
                    <a:pt x="1600022" y="517161"/>
                  </a:cubicBezTo>
                  <a:lnTo>
                    <a:pt x="1601895" y="522363"/>
                  </a:lnTo>
                  <a:lnTo>
                    <a:pt x="1575765" y="594957"/>
                  </a:lnTo>
                  <a:cubicBezTo>
                    <a:pt x="1551434" y="674500"/>
                    <a:pt x="1538327" y="759072"/>
                    <a:pt x="1538327" y="846756"/>
                  </a:cubicBezTo>
                  <a:cubicBezTo>
                    <a:pt x="1538327" y="934441"/>
                    <a:pt x="1551434" y="1019012"/>
                    <a:pt x="1575765" y="1098555"/>
                  </a:cubicBezTo>
                  <a:lnTo>
                    <a:pt x="1601895" y="1171149"/>
                  </a:lnTo>
                  <a:lnTo>
                    <a:pt x="1600022" y="1176351"/>
                  </a:lnTo>
                  <a:cubicBezTo>
                    <a:pt x="1473607" y="1480265"/>
                    <a:pt x="1177660" y="1693512"/>
                    <a:pt x="832731" y="1693512"/>
                  </a:cubicBezTo>
                  <a:cubicBezTo>
                    <a:pt x="372826" y="1693512"/>
                    <a:pt x="0" y="1314406"/>
                    <a:pt x="0" y="846756"/>
                  </a:cubicBezTo>
                  <a:cubicBezTo>
                    <a:pt x="0" y="379106"/>
                    <a:pt x="372826" y="0"/>
                    <a:pt x="832731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 anchorCtr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Item </a:t>
              </a:r>
              <a:b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</a:b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</a:t>
              </a:r>
            </a:p>
          </p:txBody>
        </p:sp>
        <p:sp>
          <p:nvSpPr>
            <p:cNvPr id="7" name="Freeform 22">
              <a:extLst>
                <a:ext uri="{FF2B5EF4-FFF2-40B4-BE49-F238E27FC236}">
                  <a16:creationId xmlns:a16="http://schemas.microsoft.com/office/drawing/2014/main" id="{DBE6648C-236D-6D4A-9320-5ED5D970EC1D}"/>
                </a:ext>
              </a:extLst>
            </p:cNvPr>
            <p:cNvSpPr/>
            <p:nvPr/>
          </p:nvSpPr>
          <p:spPr>
            <a:xfrm>
              <a:off x="2960196" y="2125843"/>
              <a:ext cx="127135" cy="648786"/>
            </a:xfrm>
            <a:custGeom>
              <a:avLst/>
              <a:gdLst>
                <a:gd name="connsiteX0" fmla="*/ 63568 w 127135"/>
                <a:gd name="connsiteY0" fmla="*/ 0 h 648786"/>
                <a:gd name="connsiteX1" fmla="*/ 89697 w 127135"/>
                <a:gd name="connsiteY1" fmla="*/ 72594 h 648786"/>
                <a:gd name="connsiteX2" fmla="*/ 127135 w 127135"/>
                <a:gd name="connsiteY2" fmla="*/ 324393 h 648786"/>
                <a:gd name="connsiteX3" fmla="*/ 89697 w 127135"/>
                <a:gd name="connsiteY3" fmla="*/ 576192 h 648786"/>
                <a:gd name="connsiteX4" fmla="*/ 63568 w 127135"/>
                <a:gd name="connsiteY4" fmla="*/ 648786 h 648786"/>
                <a:gd name="connsiteX5" fmla="*/ 37438 w 127135"/>
                <a:gd name="connsiteY5" fmla="*/ 576192 h 648786"/>
                <a:gd name="connsiteX6" fmla="*/ 0 w 127135"/>
                <a:gd name="connsiteY6" fmla="*/ 324393 h 648786"/>
                <a:gd name="connsiteX7" fmla="*/ 37438 w 127135"/>
                <a:gd name="connsiteY7" fmla="*/ 72594 h 648786"/>
                <a:gd name="connsiteX8" fmla="*/ 63568 w 127135"/>
                <a:gd name="connsiteY8" fmla="*/ 0 h 648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135" h="648786">
                  <a:moveTo>
                    <a:pt x="63568" y="0"/>
                  </a:moveTo>
                  <a:lnTo>
                    <a:pt x="89697" y="72594"/>
                  </a:lnTo>
                  <a:cubicBezTo>
                    <a:pt x="114028" y="152137"/>
                    <a:pt x="127135" y="236709"/>
                    <a:pt x="127135" y="324393"/>
                  </a:cubicBezTo>
                  <a:cubicBezTo>
                    <a:pt x="127135" y="412078"/>
                    <a:pt x="114028" y="496649"/>
                    <a:pt x="89697" y="576192"/>
                  </a:cubicBezTo>
                  <a:lnTo>
                    <a:pt x="63568" y="648786"/>
                  </a:lnTo>
                  <a:lnTo>
                    <a:pt x="37438" y="576192"/>
                  </a:lnTo>
                  <a:cubicBezTo>
                    <a:pt x="13107" y="496649"/>
                    <a:pt x="0" y="412078"/>
                    <a:pt x="0" y="324393"/>
                  </a:cubicBezTo>
                  <a:cubicBezTo>
                    <a:pt x="0" y="236709"/>
                    <a:pt x="13107" y="152137"/>
                    <a:pt x="37438" y="72594"/>
                  </a:cubicBezTo>
                  <a:lnTo>
                    <a:pt x="6356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" name="Freeform 23">
              <a:extLst>
                <a:ext uri="{FF2B5EF4-FFF2-40B4-BE49-F238E27FC236}">
                  <a16:creationId xmlns:a16="http://schemas.microsoft.com/office/drawing/2014/main" id="{49391DF3-BDC6-854B-9638-725E65CE1F07}"/>
                </a:ext>
              </a:extLst>
            </p:cNvPr>
            <p:cNvSpPr/>
            <p:nvPr/>
          </p:nvSpPr>
          <p:spPr>
            <a:xfrm>
              <a:off x="1485437" y="1603480"/>
              <a:ext cx="1538327" cy="1693512"/>
            </a:xfrm>
            <a:custGeom>
              <a:avLst/>
              <a:gdLst>
                <a:gd name="connsiteX0" fmla="*/ 769163 w 1538327"/>
                <a:gd name="connsiteY0" fmla="*/ 0 h 1693512"/>
                <a:gd name="connsiteX1" fmla="*/ 1536454 w 1538327"/>
                <a:gd name="connsiteY1" fmla="*/ 517161 h 1693512"/>
                <a:gd name="connsiteX2" fmla="*/ 1538327 w 1538327"/>
                <a:gd name="connsiteY2" fmla="*/ 522363 h 1693512"/>
                <a:gd name="connsiteX3" fmla="*/ 1512197 w 1538327"/>
                <a:gd name="connsiteY3" fmla="*/ 594957 h 1693512"/>
                <a:gd name="connsiteX4" fmla="*/ 1474759 w 1538327"/>
                <a:gd name="connsiteY4" fmla="*/ 846756 h 1693512"/>
                <a:gd name="connsiteX5" fmla="*/ 1512197 w 1538327"/>
                <a:gd name="connsiteY5" fmla="*/ 1098555 h 1693512"/>
                <a:gd name="connsiteX6" fmla="*/ 1538327 w 1538327"/>
                <a:gd name="connsiteY6" fmla="*/ 1171149 h 1693512"/>
                <a:gd name="connsiteX7" fmla="*/ 1536454 w 1538327"/>
                <a:gd name="connsiteY7" fmla="*/ 1176351 h 1693512"/>
                <a:gd name="connsiteX8" fmla="*/ 769163 w 1538327"/>
                <a:gd name="connsiteY8" fmla="*/ 1693512 h 1693512"/>
                <a:gd name="connsiteX9" fmla="*/ 1872 w 1538327"/>
                <a:gd name="connsiteY9" fmla="*/ 1176351 h 1693512"/>
                <a:gd name="connsiteX10" fmla="*/ 0 w 1538327"/>
                <a:gd name="connsiteY10" fmla="*/ 1171149 h 1693512"/>
                <a:gd name="connsiteX11" fmla="*/ 26129 w 1538327"/>
                <a:gd name="connsiteY11" fmla="*/ 1098555 h 1693512"/>
                <a:gd name="connsiteX12" fmla="*/ 63567 w 1538327"/>
                <a:gd name="connsiteY12" fmla="*/ 846756 h 1693512"/>
                <a:gd name="connsiteX13" fmla="*/ 26129 w 1538327"/>
                <a:gd name="connsiteY13" fmla="*/ 594957 h 1693512"/>
                <a:gd name="connsiteX14" fmla="*/ 0 w 1538327"/>
                <a:gd name="connsiteY14" fmla="*/ 522363 h 1693512"/>
                <a:gd name="connsiteX15" fmla="*/ 1872 w 1538327"/>
                <a:gd name="connsiteY15" fmla="*/ 517161 h 1693512"/>
                <a:gd name="connsiteX16" fmla="*/ 769163 w 1538327"/>
                <a:gd name="connsiteY16" fmla="*/ 0 h 169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8327" h="1693512">
                  <a:moveTo>
                    <a:pt x="769163" y="0"/>
                  </a:moveTo>
                  <a:cubicBezTo>
                    <a:pt x="1114092" y="0"/>
                    <a:pt x="1410039" y="213247"/>
                    <a:pt x="1536454" y="517161"/>
                  </a:cubicBezTo>
                  <a:lnTo>
                    <a:pt x="1538327" y="522363"/>
                  </a:lnTo>
                  <a:lnTo>
                    <a:pt x="1512197" y="594957"/>
                  </a:lnTo>
                  <a:cubicBezTo>
                    <a:pt x="1487866" y="674500"/>
                    <a:pt x="1474759" y="759072"/>
                    <a:pt x="1474759" y="846756"/>
                  </a:cubicBezTo>
                  <a:cubicBezTo>
                    <a:pt x="1474759" y="934441"/>
                    <a:pt x="1487866" y="1019012"/>
                    <a:pt x="1512197" y="1098555"/>
                  </a:cubicBezTo>
                  <a:lnTo>
                    <a:pt x="1538327" y="1171149"/>
                  </a:lnTo>
                  <a:lnTo>
                    <a:pt x="1536454" y="1176351"/>
                  </a:lnTo>
                  <a:cubicBezTo>
                    <a:pt x="1410039" y="1480265"/>
                    <a:pt x="1114092" y="1693512"/>
                    <a:pt x="769163" y="1693512"/>
                  </a:cubicBezTo>
                  <a:cubicBezTo>
                    <a:pt x="424234" y="1693512"/>
                    <a:pt x="128288" y="1480265"/>
                    <a:pt x="1872" y="1176351"/>
                  </a:cubicBezTo>
                  <a:lnTo>
                    <a:pt x="0" y="1171149"/>
                  </a:lnTo>
                  <a:lnTo>
                    <a:pt x="26129" y="1098555"/>
                  </a:lnTo>
                  <a:cubicBezTo>
                    <a:pt x="50460" y="1019012"/>
                    <a:pt x="63567" y="934441"/>
                    <a:pt x="63567" y="846756"/>
                  </a:cubicBezTo>
                  <a:cubicBezTo>
                    <a:pt x="63567" y="759072"/>
                    <a:pt x="50460" y="674500"/>
                    <a:pt x="26129" y="594957"/>
                  </a:cubicBezTo>
                  <a:lnTo>
                    <a:pt x="0" y="522363"/>
                  </a:lnTo>
                  <a:lnTo>
                    <a:pt x="1872" y="517161"/>
                  </a:lnTo>
                  <a:cubicBezTo>
                    <a:pt x="128288" y="213247"/>
                    <a:pt x="424234" y="0"/>
                    <a:pt x="76916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 anchorCtr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24747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Item</a:t>
              </a:r>
              <a:b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24747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</a:b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24747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9" name="Freeform 24">
              <a:extLst>
                <a:ext uri="{FF2B5EF4-FFF2-40B4-BE49-F238E27FC236}">
                  <a16:creationId xmlns:a16="http://schemas.microsoft.com/office/drawing/2014/main" id="{8C6C9625-0D6E-EA44-8A9F-2FC213B3F616}"/>
                </a:ext>
              </a:extLst>
            </p:cNvPr>
            <p:cNvSpPr/>
            <p:nvPr/>
          </p:nvSpPr>
          <p:spPr>
            <a:xfrm>
              <a:off x="3023763" y="1603480"/>
              <a:ext cx="1601894" cy="1693512"/>
            </a:xfrm>
            <a:custGeom>
              <a:avLst/>
              <a:gdLst>
                <a:gd name="connsiteX0" fmla="*/ 769163 w 1601894"/>
                <a:gd name="connsiteY0" fmla="*/ 0 h 1693512"/>
                <a:gd name="connsiteX1" fmla="*/ 1601894 w 1601894"/>
                <a:gd name="connsiteY1" fmla="*/ 846756 h 1693512"/>
                <a:gd name="connsiteX2" fmla="*/ 769163 w 1601894"/>
                <a:gd name="connsiteY2" fmla="*/ 1693512 h 1693512"/>
                <a:gd name="connsiteX3" fmla="*/ 1872 w 1601894"/>
                <a:gd name="connsiteY3" fmla="*/ 1176351 h 1693512"/>
                <a:gd name="connsiteX4" fmla="*/ 0 w 1601894"/>
                <a:gd name="connsiteY4" fmla="*/ 1171149 h 1693512"/>
                <a:gd name="connsiteX5" fmla="*/ 26129 w 1601894"/>
                <a:gd name="connsiteY5" fmla="*/ 1098555 h 1693512"/>
                <a:gd name="connsiteX6" fmla="*/ 63567 w 1601894"/>
                <a:gd name="connsiteY6" fmla="*/ 846756 h 1693512"/>
                <a:gd name="connsiteX7" fmla="*/ 26129 w 1601894"/>
                <a:gd name="connsiteY7" fmla="*/ 594957 h 1693512"/>
                <a:gd name="connsiteX8" fmla="*/ 0 w 1601894"/>
                <a:gd name="connsiteY8" fmla="*/ 522363 h 1693512"/>
                <a:gd name="connsiteX9" fmla="*/ 1872 w 1601894"/>
                <a:gd name="connsiteY9" fmla="*/ 517161 h 1693512"/>
                <a:gd name="connsiteX10" fmla="*/ 769163 w 1601894"/>
                <a:gd name="connsiteY10" fmla="*/ 0 h 169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01894" h="1693512">
                  <a:moveTo>
                    <a:pt x="769163" y="0"/>
                  </a:moveTo>
                  <a:cubicBezTo>
                    <a:pt x="1229068" y="0"/>
                    <a:pt x="1601894" y="379106"/>
                    <a:pt x="1601894" y="846756"/>
                  </a:cubicBezTo>
                  <a:cubicBezTo>
                    <a:pt x="1601894" y="1314406"/>
                    <a:pt x="1229068" y="1693512"/>
                    <a:pt x="769163" y="1693512"/>
                  </a:cubicBezTo>
                  <a:cubicBezTo>
                    <a:pt x="424234" y="1693512"/>
                    <a:pt x="128288" y="1480265"/>
                    <a:pt x="1872" y="1176351"/>
                  </a:cubicBezTo>
                  <a:lnTo>
                    <a:pt x="0" y="1171149"/>
                  </a:lnTo>
                  <a:lnTo>
                    <a:pt x="26129" y="1098555"/>
                  </a:lnTo>
                  <a:cubicBezTo>
                    <a:pt x="50460" y="1019012"/>
                    <a:pt x="63567" y="934441"/>
                    <a:pt x="63567" y="846756"/>
                  </a:cubicBezTo>
                  <a:cubicBezTo>
                    <a:pt x="63567" y="759072"/>
                    <a:pt x="50460" y="674500"/>
                    <a:pt x="26129" y="594957"/>
                  </a:cubicBezTo>
                  <a:lnTo>
                    <a:pt x="0" y="522363"/>
                  </a:lnTo>
                  <a:lnTo>
                    <a:pt x="1872" y="517161"/>
                  </a:lnTo>
                  <a:cubicBezTo>
                    <a:pt x="128288" y="213247"/>
                    <a:pt x="424234" y="0"/>
                    <a:pt x="76916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 anchorCtr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24747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Item</a:t>
              </a:r>
              <a:b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24747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</a:b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24747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3</a:t>
              </a:r>
            </a:p>
          </p:txBody>
        </p:sp>
      </p:grpSp>
      <p:sp>
        <p:nvSpPr>
          <p:cNvPr id="10" name="Rectangle: Rounded Corners 34">
            <a:extLst>
              <a:ext uri="{FF2B5EF4-FFF2-40B4-BE49-F238E27FC236}">
                <a16:creationId xmlns:a16="http://schemas.microsoft.com/office/drawing/2014/main" id="{B556D740-A57D-CB48-829C-31A293F4D654}"/>
              </a:ext>
            </a:extLst>
          </p:cNvPr>
          <p:cNvSpPr/>
          <p:nvPr/>
        </p:nvSpPr>
        <p:spPr>
          <a:xfrm>
            <a:off x="5252397" y="4563420"/>
            <a:ext cx="1679273" cy="519351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7EB843"/>
              </a:buClr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EB843"/>
                </a:solidFill>
                <a:effectLst/>
                <a:uLnTx/>
                <a:uFillTx/>
                <a:latin typeface="Arial"/>
                <a:ea typeface="+mn-lt"/>
                <a:cs typeface="Arial"/>
              </a:rPr>
              <a:t> Base item 1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424747"/>
              </a:solidFill>
              <a:effectLst/>
              <a:uLnTx/>
              <a:uFillTx/>
              <a:latin typeface="Arial"/>
              <a:ea typeface="+mn-lt"/>
              <a:cs typeface="Arial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BF8460D-6E78-DD40-A2B8-3D059A0B917D}"/>
              </a:ext>
            </a:extLst>
          </p:cNvPr>
          <p:cNvCxnSpPr/>
          <p:nvPr/>
        </p:nvCxnSpPr>
        <p:spPr>
          <a:xfrm>
            <a:off x="3905250" y="4392754"/>
            <a:ext cx="4381500" cy="0"/>
          </a:xfrm>
          <a:prstGeom prst="line">
            <a:avLst/>
          </a:prstGeom>
          <a:ln w="76200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42248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B06FB-1245-7D4A-852C-09091CB61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09FF14-0490-6C42-A9F8-79874EB993E7}"/>
              </a:ext>
            </a:extLst>
          </p:cNvPr>
          <p:cNvSpPr txBox="1"/>
          <p:nvPr/>
        </p:nvSpPr>
        <p:spPr>
          <a:xfrm>
            <a:off x="3213894" y="1650857"/>
            <a:ext cx="5764212" cy="3556285"/>
          </a:xfrm>
          <a:prstGeom prst="roundRect">
            <a:avLst>
              <a:gd name="adj" fmla="val 6221"/>
            </a:avLst>
          </a:prstGeom>
          <a:solidFill>
            <a:schemeClr val="bg1">
              <a:lumMod val="95000"/>
            </a:schemeClr>
          </a:solidFill>
        </p:spPr>
        <p:txBody>
          <a:bodyPr wrap="square" lIns="0" tIns="108000" rIns="0" bIns="0" numCol="1" rtlCol="0" anchor="t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7EB843"/>
              </a:buClr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EB843"/>
                </a:solidFill>
                <a:effectLst/>
                <a:uLnTx/>
                <a:uFillTx/>
                <a:latin typeface="Arial"/>
                <a:ea typeface="+mn-lt"/>
                <a:cs typeface="Arial"/>
              </a:rPr>
              <a:t>Diagram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lt"/>
                <a:cs typeface="Arial"/>
              </a:rPr>
              <a:t> Title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AFD8D91-B85F-AA41-A172-46560118DAA8}"/>
              </a:ext>
            </a:extLst>
          </p:cNvPr>
          <p:cNvGrpSpPr/>
          <p:nvPr/>
        </p:nvGrpSpPr>
        <p:grpSpPr>
          <a:xfrm>
            <a:off x="3724943" y="2417422"/>
            <a:ext cx="4742115" cy="1693512"/>
            <a:chOff x="-116458" y="1603480"/>
            <a:chExt cx="4742115" cy="1693512"/>
          </a:xfrm>
        </p:grpSpPr>
        <p:sp>
          <p:nvSpPr>
            <p:cNvPr id="14" name="Freeform 20">
              <a:extLst>
                <a:ext uri="{FF2B5EF4-FFF2-40B4-BE49-F238E27FC236}">
                  <a16:creationId xmlns:a16="http://schemas.microsoft.com/office/drawing/2014/main" id="{5EF01884-6F86-5B4A-9625-CBB9F9ECC9B6}"/>
                </a:ext>
              </a:extLst>
            </p:cNvPr>
            <p:cNvSpPr/>
            <p:nvPr/>
          </p:nvSpPr>
          <p:spPr>
            <a:xfrm>
              <a:off x="1421869" y="2125843"/>
              <a:ext cx="127135" cy="648786"/>
            </a:xfrm>
            <a:custGeom>
              <a:avLst/>
              <a:gdLst>
                <a:gd name="connsiteX0" fmla="*/ 63568 w 127135"/>
                <a:gd name="connsiteY0" fmla="*/ 0 h 648786"/>
                <a:gd name="connsiteX1" fmla="*/ 89697 w 127135"/>
                <a:gd name="connsiteY1" fmla="*/ 72594 h 648786"/>
                <a:gd name="connsiteX2" fmla="*/ 127135 w 127135"/>
                <a:gd name="connsiteY2" fmla="*/ 324393 h 648786"/>
                <a:gd name="connsiteX3" fmla="*/ 89697 w 127135"/>
                <a:gd name="connsiteY3" fmla="*/ 576192 h 648786"/>
                <a:gd name="connsiteX4" fmla="*/ 63568 w 127135"/>
                <a:gd name="connsiteY4" fmla="*/ 648786 h 648786"/>
                <a:gd name="connsiteX5" fmla="*/ 37438 w 127135"/>
                <a:gd name="connsiteY5" fmla="*/ 576192 h 648786"/>
                <a:gd name="connsiteX6" fmla="*/ 0 w 127135"/>
                <a:gd name="connsiteY6" fmla="*/ 324393 h 648786"/>
                <a:gd name="connsiteX7" fmla="*/ 37438 w 127135"/>
                <a:gd name="connsiteY7" fmla="*/ 72594 h 648786"/>
                <a:gd name="connsiteX8" fmla="*/ 63568 w 127135"/>
                <a:gd name="connsiteY8" fmla="*/ 0 h 648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135" h="648786">
                  <a:moveTo>
                    <a:pt x="63568" y="0"/>
                  </a:moveTo>
                  <a:lnTo>
                    <a:pt x="89697" y="72594"/>
                  </a:lnTo>
                  <a:cubicBezTo>
                    <a:pt x="114028" y="152137"/>
                    <a:pt x="127135" y="236709"/>
                    <a:pt x="127135" y="324393"/>
                  </a:cubicBezTo>
                  <a:cubicBezTo>
                    <a:pt x="127135" y="412078"/>
                    <a:pt x="114028" y="496649"/>
                    <a:pt x="89697" y="576192"/>
                  </a:cubicBezTo>
                  <a:lnTo>
                    <a:pt x="63568" y="648786"/>
                  </a:lnTo>
                  <a:lnTo>
                    <a:pt x="37438" y="576192"/>
                  </a:lnTo>
                  <a:cubicBezTo>
                    <a:pt x="13107" y="496649"/>
                    <a:pt x="0" y="412078"/>
                    <a:pt x="0" y="324393"/>
                  </a:cubicBezTo>
                  <a:cubicBezTo>
                    <a:pt x="0" y="236709"/>
                    <a:pt x="13107" y="152137"/>
                    <a:pt x="37438" y="72594"/>
                  </a:cubicBezTo>
                  <a:lnTo>
                    <a:pt x="63568" y="0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5" name="Freeform 21">
              <a:extLst>
                <a:ext uri="{FF2B5EF4-FFF2-40B4-BE49-F238E27FC236}">
                  <a16:creationId xmlns:a16="http://schemas.microsoft.com/office/drawing/2014/main" id="{1439B84F-26E5-1042-876F-F73123361511}"/>
                </a:ext>
              </a:extLst>
            </p:cNvPr>
            <p:cNvSpPr/>
            <p:nvPr/>
          </p:nvSpPr>
          <p:spPr>
            <a:xfrm>
              <a:off x="-116458" y="1603480"/>
              <a:ext cx="1601895" cy="1693512"/>
            </a:xfrm>
            <a:custGeom>
              <a:avLst/>
              <a:gdLst>
                <a:gd name="connsiteX0" fmla="*/ 832731 w 1601895"/>
                <a:gd name="connsiteY0" fmla="*/ 0 h 1693512"/>
                <a:gd name="connsiteX1" fmla="*/ 1600022 w 1601895"/>
                <a:gd name="connsiteY1" fmla="*/ 517161 h 1693512"/>
                <a:gd name="connsiteX2" fmla="*/ 1601895 w 1601895"/>
                <a:gd name="connsiteY2" fmla="*/ 522363 h 1693512"/>
                <a:gd name="connsiteX3" fmla="*/ 1575765 w 1601895"/>
                <a:gd name="connsiteY3" fmla="*/ 594957 h 1693512"/>
                <a:gd name="connsiteX4" fmla="*/ 1538327 w 1601895"/>
                <a:gd name="connsiteY4" fmla="*/ 846756 h 1693512"/>
                <a:gd name="connsiteX5" fmla="*/ 1575765 w 1601895"/>
                <a:gd name="connsiteY5" fmla="*/ 1098555 h 1693512"/>
                <a:gd name="connsiteX6" fmla="*/ 1601895 w 1601895"/>
                <a:gd name="connsiteY6" fmla="*/ 1171149 h 1693512"/>
                <a:gd name="connsiteX7" fmla="*/ 1600022 w 1601895"/>
                <a:gd name="connsiteY7" fmla="*/ 1176351 h 1693512"/>
                <a:gd name="connsiteX8" fmla="*/ 832731 w 1601895"/>
                <a:gd name="connsiteY8" fmla="*/ 1693512 h 1693512"/>
                <a:gd name="connsiteX9" fmla="*/ 0 w 1601895"/>
                <a:gd name="connsiteY9" fmla="*/ 846756 h 1693512"/>
                <a:gd name="connsiteX10" fmla="*/ 832731 w 1601895"/>
                <a:gd name="connsiteY10" fmla="*/ 0 h 169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01895" h="1693512">
                  <a:moveTo>
                    <a:pt x="832731" y="0"/>
                  </a:moveTo>
                  <a:cubicBezTo>
                    <a:pt x="1177660" y="0"/>
                    <a:pt x="1473607" y="213247"/>
                    <a:pt x="1600022" y="517161"/>
                  </a:cubicBezTo>
                  <a:lnTo>
                    <a:pt x="1601895" y="522363"/>
                  </a:lnTo>
                  <a:lnTo>
                    <a:pt x="1575765" y="594957"/>
                  </a:lnTo>
                  <a:cubicBezTo>
                    <a:pt x="1551434" y="674500"/>
                    <a:pt x="1538327" y="759072"/>
                    <a:pt x="1538327" y="846756"/>
                  </a:cubicBezTo>
                  <a:cubicBezTo>
                    <a:pt x="1538327" y="934441"/>
                    <a:pt x="1551434" y="1019012"/>
                    <a:pt x="1575765" y="1098555"/>
                  </a:cubicBezTo>
                  <a:lnTo>
                    <a:pt x="1601895" y="1171149"/>
                  </a:lnTo>
                  <a:lnTo>
                    <a:pt x="1600022" y="1176351"/>
                  </a:lnTo>
                  <a:cubicBezTo>
                    <a:pt x="1473607" y="1480265"/>
                    <a:pt x="1177660" y="1693512"/>
                    <a:pt x="832731" y="1693512"/>
                  </a:cubicBezTo>
                  <a:cubicBezTo>
                    <a:pt x="372826" y="1693512"/>
                    <a:pt x="0" y="1314406"/>
                    <a:pt x="0" y="846756"/>
                  </a:cubicBezTo>
                  <a:cubicBezTo>
                    <a:pt x="0" y="379106"/>
                    <a:pt x="372826" y="0"/>
                    <a:pt x="83273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 anchorCtr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24747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Item </a:t>
              </a:r>
              <a:b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24747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</a:b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24747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</a:t>
              </a: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D61C88B6-F004-FA42-AC3A-A908C9B6D4F6}"/>
                </a:ext>
              </a:extLst>
            </p:cNvPr>
            <p:cNvSpPr/>
            <p:nvPr/>
          </p:nvSpPr>
          <p:spPr>
            <a:xfrm>
              <a:off x="2960196" y="2125843"/>
              <a:ext cx="127135" cy="648786"/>
            </a:xfrm>
            <a:custGeom>
              <a:avLst/>
              <a:gdLst>
                <a:gd name="connsiteX0" fmla="*/ 63568 w 127135"/>
                <a:gd name="connsiteY0" fmla="*/ 0 h 648786"/>
                <a:gd name="connsiteX1" fmla="*/ 89697 w 127135"/>
                <a:gd name="connsiteY1" fmla="*/ 72594 h 648786"/>
                <a:gd name="connsiteX2" fmla="*/ 127135 w 127135"/>
                <a:gd name="connsiteY2" fmla="*/ 324393 h 648786"/>
                <a:gd name="connsiteX3" fmla="*/ 89697 w 127135"/>
                <a:gd name="connsiteY3" fmla="*/ 576192 h 648786"/>
                <a:gd name="connsiteX4" fmla="*/ 63568 w 127135"/>
                <a:gd name="connsiteY4" fmla="*/ 648786 h 648786"/>
                <a:gd name="connsiteX5" fmla="*/ 37438 w 127135"/>
                <a:gd name="connsiteY5" fmla="*/ 576192 h 648786"/>
                <a:gd name="connsiteX6" fmla="*/ 0 w 127135"/>
                <a:gd name="connsiteY6" fmla="*/ 324393 h 648786"/>
                <a:gd name="connsiteX7" fmla="*/ 37438 w 127135"/>
                <a:gd name="connsiteY7" fmla="*/ 72594 h 648786"/>
                <a:gd name="connsiteX8" fmla="*/ 63568 w 127135"/>
                <a:gd name="connsiteY8" fmla="*/ 0 h 648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135" h="648786">
                  <a:moveTo>
                    <a:pt x="63568" y="0"/>
                  </a:moveTo>
                  <a:lnTo>
                    <a:pt x="89697" y="72594"/>
                  </a:lnTo>
                  <a:cubicBezTo>
                    <a:pt x="114028" y="152137"/>
                    <a:pt x="127135" y="236709"/>
                    <a:pt x="127135" y="324393"/>
                  </a:cubicBezTo>
                  <a:cubicBezTo>
                    <a:pt x="127135" y="412078"/>
                    <a:pt x="114028" y="496649"/>
                    <a:pt x="89697" y="576192"/>
                  </a:cubicBezTo>
                  <a:lnTo>
                    <a:pt x="63568" y="648786"/>
                  </a:lnTo>
                  <a:lnTo>
                    <a:pt x="37438" y="576192"/>
                  </a:lnTo>
                  <a:cubicBezTo>
                    <a:pt x="13107" y="496649"/>
                    <a:pt x="0" y="412078"/>
                    <a:pt x="0" y="324393"/>
                  </a:cubicBezTo>
                  <a:cubicBezTo>
                    <a:pt x="0" y="236709"/>
                    <a:pt x="13107" y="152137"/>
                    <a:pt x="37438" y="72594"/>
                  </a:cubicBezTo>
                  <a:lnTo>
                    <a:pt x="63568" y="0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7684EBBE-43EF-444F-845E-F7A00E17434A}"/>
                </a:ext>
              </a:extLst>
            </p:cNvPr>
            <p:cNvSpPr/>
            <p:nvPr/>
          </p:nvSpPr>
          <p:spPr>
            <a:xfrm>
              <a:off x="1485437" y="1603480"/>
              <a:ext cx="1538327" cy="1693512"/>
            </a:xfrm>
            <a:custGeom>
              <a:avLst/>
              <a:gdLst>
                <a:gd name="connsiteX0" fmla="*/ 769163 w 1538327"/>
                <a:gd name="connsiteY0" fmla="*/ 0 h 1693512"/>
                <a:gd name="connsiteX1" fmla="*/ 1536454 w 1538327"/>
                <a:gd name="connsiteY1" fmla="*/ 517161 h 1693512"/>
                <a:gd name="connsiteX2" fmla="*/ 1538327 w 1538327"/>
                <a:gd name="connsiteY2" fmla="*/ 522363 h 1693512"/>
                <a:gd name="connsiteX3" fmla="*/ 1512197 w 1538327"/>
                <a:gd name="connsiteY3" fmla="*/ 594957 h 1693512"/>
                <a:gd name="connsiteX4" fmla="*/ 1474759 w 1538327"/>
                <a:gd name="connsiteY4" fmla="*/ 846756 h 1693512"/>
                <a:gd name="connsiteX5" fmla="*/ 1512197 w 1538327"/>
                <a:gd name="connsiteY5" fmla="*/ 1098555 h 1693512"/>
                <a:gd name="connsiteX6" fmla="*/ 1538327 w 1538327"/>
                <a:gd name="connsiteY6" fmla="*/ 1171149 h 1693512"/>
                <a:gd name="connsiteX7" fmla="*/ 1536454 w 1538327"/>
                <a:gd name="connsiteY7" fmla="*/ 1176351 h 1693512"/>
                <a:gd name="connsiteX8" fmla="*/ 769163 w 1538327"/>
                <a:gd name="connsiteY8" fmla="*/ 1693512 h 1693512"/>
                <a:gd name="connsiteX9" fmla="*/ 1872 w 1538327"/>
                <a:gd name="connsiteY9" fmla="*/ 1176351 h 1693512"/>
                <a:gd name="connsiteX10" fmla="*/ 0 w 1538327"/>
                <a:gd name="connsiteY10" fmla="*/ 1171149 h 1693512"/>
                <a:gd name="connsiteX11" fmla="*/ 26129 w 1538327"/>
                <a:gd name="connsiteY11" fmla="*/ 1098555 h 1693512"/>
                <a:gd name="connsiteX12" fmla="*/ 63567 w 1538327"/>
                <a:gd name="connsiteY12" fmla="*/ 846756 h 1693512"/>
                <a:gd name="connsiteX13" fmla="*/ 26129 w 1538327"/>
                <a:gd name="connsiteY13" fmla="*/ 594957 h 1693512"/>
                <a:gd name="connsiteX14" fmla="*/ 0 w 1538327"/>
                <a:gd name="connsiteY14" fmla="*/ 522363 h 1693512"/>
                <a:gd name="connsiteX15" fmla="*/ 1872 w 1538327"/>
                <a:gd name="connsiteY15" fmla="*/ 517161 h 1693512"/>
                <a:gd name="connsiteX16" fmla="*/ 769163 w 1538327"/>
                <a:gd name="connsiteY16" fmla="*/ 0 h 169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8327" h="1693512">
                  <a:moveTo>
                    <a:pt x="769163" y="0"/>
                  </a:moveTo>
                  <a:cubicBezTo>
                    <a:pt x="1114092" y="0"/>
                    <a:pt x="1410039" y="213247"/>
                    <a:pt x="1536454" y="517161"/>
                  </a:cubicBezTo>
                  <a:lnTo>
                    <a:pt x="1538327" y="522363"/>
                  </a:lnTo>
                  <a:lnTo>
                    <a:pt x="1512197" y="594957"/>
                  </a:lnTo>
                  <a:cubicBezTo>
                    <a:pt x="1487866" y="674500"/>
                    <a:pt x="1474759" y="759072"/>
                    <a:pt x="1474759" y="846756"/>
                  </a:cubicBezTo>
                  <a:cubicBezTo>
                    <a:pt x="1474759" y="934441"/>
                    <a:pt x="1487866" y="1019012"/>
                    <a:pt x="1512197" y="1098555"/>
                  </a:cubicBezTo>
                  <a:lnTo>
                    <a:pt x="1538327" y="1171149"/>
                  </a:lnTo>
                  <a:lnTo>
                    <a:pt x="1536454" y="1176351"/>
                  </a:lnTo>
                  <a:cubicBezTo>
                    <a:pt x="1410039" y="1480265"/>
                    <a:pt x="1114092" y="1693512"/>
                    <a:pt x="769163" y="1693512"/>
                  </a:cubicBezTo>
                  <a:cubicBezTo>
                    <a:pt x="424234" y="1693512"/>
                    <a:pt x="128288" y="1480265"/>
                    <a:pt x="1872" y="1176351"/>
                  </a:cubicBezTo>
                  <a:lnTo>
                    <a:pt x="0" y="1171149"/>
                  </a:lnTo>
                  <a:lnTo>
                    <a:pt x="26129" y="1098555"/>
                  </a:lnTo>
                  <a:cubicBezTo>
                    <a:pt x="50460" y="1019012"/>
                    <a:pt x="63567" y="934441"/>
                    <a:pt x="63567" y="846756"/>
                  </a:cubicBezTo>
                  <a:cubicBezTo>
                    <a:pt x="63567" y="759072"/>
                    <a:pt x="50460" y="674500"/>
                    <a:pt x="26129" y="594957"/>
                  </a:cubicBezTo>
                  <a:lnTo>
                    <a:pt x="0" y="522363"/>
                  </a:lnTo>
                  <a:lnTo>
                    <a:pt x="1872" y="517161"/>
                  </a:lnTo>
                  <a:cubicBezTo>
                    <a:pt x="128288" y="213247"/>
                    <a:pt x="424234" y="0"/>
                    <a:pt x="769163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 anchorCtr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Item</a:t>
              </a:r>
              <a:b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</a:b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8" name="Freeform 24">
              <a:extLst>
                <a:ext uri="{FF2B5EF4-FFF2-40B4-BE49-F238E27FC236}">
                  <a16:creationId xmlns:a16="http://schemas.microsoft.com/office/drawing/2014/main" id="{99139E57-BFF6-804F-9A12-1A23A2DBA878}"/>
                </a:ext>
              </a:extLst>
            </p:cNvPr>
            <p:cNvSpPr/>
            <p:nvPr/>
          </p:nvSpPr>
          <p:spPr>
            <a:xfrm>
              <a:off x="3023763" y="1603480"/>
              <a:ext cx="1601894" cy="1693512"/>
            </a:xfrm>
            <a:custGeom>
              <a:avLst/>
              <a:gdLst>
                <a:gd name="connsiteX0" fmla="*/ 769163 w 1601894"/>
                <a:gd name="connsiteY0" fmla="*/ 0 h 1693512"/>
                <a:gd name="connsiteX1" fmla="*/ 1601894 w 1601894"/>
                <a:gd name="connsiteY1" fmla="*/ 846756 h 1693512"/>
                <a:gd name="connsiteX2" fmla="*/ 769163 w 1601894"/>
                <a:gd name="connsiteY2" fmla="*/ 1693512 h 1693512"/>
                <a:gd name="connsiteX3" fmla="*/ 1872 w 1601894"/>
                <a:gd name="connsiteY3" fmla="*/ 1176351 h 1693512"/>
                <a:gd name="connsiteX4" fmla="*/ 0 w 1601894"/>
                <a:gd name="connsiteY4" fmla="*/ 1171149 h 1693512"/>
                <a:gd name="connsiteX5" fmla="*/ 26129 w 1601894"/>
                <a:gd name="connsiteY5" fmla="*/ 1098555 h 1693512"/>
                <a:gd name="connsiteX6" fmla="*/ 63567 w 1601894"/>
                <a:gd name="connsiteY6" fmla="*/ 846756 h 1693512"/>
                <a:gd name="connsiteX7" fmla="*/ 26129 w 1601894"/>
                <a:gd name="connsiteY7" fmla="*/ 594957 h 1693512"/>
                <a:gd name="connsiteX8" fmla="*/ 0 w 1601894"/>
                <a:gd name="connsiteY8" fmla="*/ 522363 h 1693512"/>
                <a:gd name="connsiteX9" fmla="*/ 1872 w 1601894"/>
                <a:gd name="connsiteY9" fmla="*/ 517161 h 1693512"/>
                <a:gd name="connsiteX10" fmla="*/ 769163 w 1601894"/>
                <a:gd name="connsiteY10" fmla="*/ 0 h 169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01894" h="1693512">
                  <a:moveTo>
                    <a:pt x="769163" y="0"/>
                  </a:moveTo>
                  <a:cubicBezTo>
                    <a:pt x="1229068" y="0"/>
                    <a:pt x="1601894" y="379106"/>
                    <a:pt x="1601894" y="846756"/>
                  </a:cubicBezTo>
                  <a:cubicBezTo>
                    <a:pt x="1601894" y="1314406"/>
                    <a:pt x="1229068" y="1693512"/>
                    <a:pt x="769163" y="1693512"/>
                  </a:cubicBezTo>
                  <a:cubicBezTo>
                    <a:pt x="424234" y="1693512"/>
                    <a:pt x="128288" y="1480265"/>
                    <a:pt x="1872" y="1176351"/>
                  </a:cubicBezTo>
                  <a:lnTo>
                    <a:pt x="0" y="1171149"/>
                  </a:lnTo>
                  <a:lnTo>
                    <a:pt x="26129" y="1098555"/>
                  </a:lnTo>
                  <a:cubicBezTo>
                    <a:pt x="50460" y="1019012"/>
                    <a:pt x="63567" y="934441"/>
                    <a:pt x="63567" y="846756"/>
                  </a:cubicBezTo>
                  <a:cubicBezTo>
                    <a:pt x="63567" y="759072"/>
                    <a:pt x="50460" y="674500"/>
                    <a:pt x="26129" y="594957"/>
                  </a:cubicBezTo>
                  <a:lnTo>
                    <a:pt x="0" y="522363"/>
                  </a:lnTo>
                  <a:lnTo>
                    <a:pt x="1872" y="517161"/>
                  </a:lnTo>
                  <a:cubicBezTo>
                    <a:pt x="128288" y="213247"/>
                    <a:pt x="424234" y="0"/>
                    <a:pt x="76916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 anchorCtr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24747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Item</a:t>
              </a:r>
              <a:b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24747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</a:b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24747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3</a:t>
              </a:r>
            </a:p>
          </p:txBody>
        </p:sp>
      </p:grpSp>
      <p:sp>
        <p:nvSpPr>
          <p:cNvPr id="19" name="Rectangle: Rounded Corners 34">
            <a:extLst>
              <a:ext uri="{FF2B5EF4-FFF2-40B4-BE49-F238E27FC236}">
                <a16:creationId xmlns:a16="http://schemas.microsoft.com/office/drawing/2014/main" id="{3C0A1FE9-AC8D-EA41-B6CA-0F275C906FF3}"/>
              </a:ext>
            </a:extLst>
          </p:cNvPr>
          <p:cNvSpPr/>
          <p:nvPr/>
        </p:nvSpPr>
        <p:spPr>
          <a:xfrm>
            <a:off x="5252397" y="4563420"/>
            <a:ext cx="1679273" cy="519351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7EB843"/>
              </a:buClr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EB843"/>
                </a:solidFill>
                <a:effectLst/>
                <a:uLnTx/>
                <a:uFillTx/>
                <a:latin typeface="Arial"/>
                <a:ea typeface="+mn-lt"/>
                <a:cs typeface="Arial"/>
              </a:rPr>
              <a:t> Base item 1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424747"/>
              </a:solidFill>
              <a:effectLst/>
              <a:uLnTx/>
              <a:uFillTx/>
              <a:latin typeface="Arial"/>
              <a:ea typeface="+mn-lt"/>
              <a:cs typeface="Arial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F11A04D-BEB1-BA40-8BE6-371C83ED7FC8}"/>
              </a:ext>
            </a:extLst>
          </p:cNvPr>
          <p:cNvCxnSpPr/>
          <p:nvPr/>
        </p:nvCxnSpPr>
        <p:spPr>
          <a:xfrm>
            <a:off x="3905250" y="4392754"/>
            <a:ext cx="4381500" cy="0"/>
          </a:xfrm>
          <a:prstGeom prst="line">
            <a:avLst/>
          </a:prstGeom>
          <a:ln w="76200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88395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B06FB-1245-7D4A-852C-09091CB61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815F1E8-2367-184C-9A0A-519F882B5764}"/>
              </a:ext>
            </a:extLst>
          </p:cNvPr>
          <p:cNvSpPr txBox="1"/>
          <p:nvPr/>
        </p:nvSpPr>
        <p:spPr>
          <a:xfrm>
            <a:off x="3213894" y="1650857"/>
            <a:ext cx="5764212" cy="3556285"/>
          </a:xfrm>
          <a:prstGeom prst="roundRect">
            <a:avLst>
              <a:gd name="adj" fmla="val 6221"/>
            </a:avLst>
          </a:prstGeom>
          <a:solidFill>
            <a:schemeClr val="bg1">
              <a:lumMod val="95000"/>
            </a:schemeClr>
          </a:solidFill>
        </p:spPr>
        <p:txBody>
          <a:bodyPr wrap="square" lIns="0" tIns="108000" rIns="0" bIns="0" numCol="1" rtlCol="0" anchor="t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7EB843"/>
              </a:buClr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EB843"/>
                </a:solidFill>
                <a:effectLst/>
                <a:uLnTx/>
                <a:uFillTx/>
                <a:latin typeface="Arial"/>
                <a:ea typeface="+mn-lt"/>
                <a:cs typeface="Arial"/>
              </a:rPr>
              <a:t>Diagram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lt"/>
                <a:cs typeface="Arial"/>
              </a:rPr>
              <a:t> Title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9521A3B-FB7F-BC4F-9136-5FF0B742D6BD}"/>
              </a:ext>
            </a:extLst>
          </p:cNvPr>
          <p:cNvGrpSpPr/>
          <p:nvPr/>
        </p:nvGrpSpPr>
        <p:grpSpPr>
          <a:xfrm>
            <a:off x="3724943" y="2417422"/>
            <a:ext cx="4742115" cy="1693512"/>
            <a:chOff x="-116458" y="1603480"/>
            <a:chExt cx="4742115" cy="1693512"/>
          </a:xfrm>
        </p:grpSpPr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F369CEAB-A067-DD41-B8C3-9D38CE28B278}"/>
                </a:ext>
              </a:extLst>
            </p:cNvPr>
            <p:cNvSpPr/>
            <p:nvPr/>
          </p:nvSpPr>
          <p:spPr>
            <a:xfrm>
              <a:off x="1421869" y="2125843"/>
              <a:ext cx="127135" cy="648786"/>
            </a:xfrm>
            <a:custGeom>
              <a:avLst/>
              <a:gdLst>
                <a:gd name="connsiteX0" fmla="*/ 63568 w 127135"/>
                <a:gd name="connsiteY0" fmla="*/ 0 h 648786"/>
                <a:gd name="connsiteX1" fmla="*/ 89697 w 127135"/>
                <a:gd name="connsiteY1" fmla="*/ 72594 h 648786"/>
                <a:gd name="connsiteX2" fmla="*/ 127135 w 127135"/>
                <a:gd name="connsiteY2" fmla="*/ 324393 h 648786"/>
                <a:gd name="connsiteX3" fmla="*/ 89697 w 127135"/>
                <a:gd name="connsiteY3" fmla="*/ 576192 h 648786"/>
                <a:gd name="connsiteX4" fmla="*/ 63568 w 127135"/>
                <a:gd name="connsiteY4" fmla="*/ 648786 h 648786"/>
                <a:gd name="connsiteX5" fmla="*/ 37438 w 127135"/>
                <a:gd name="connsiteY5" fmla="*/ 576192 h 648786"/>
                <a:gd name="connsiteX6" fmla="*/ 0 w 127135"/>
                <a:gd name="connsiteY6" fmla="*/ 324393 h 648786"/>
                <a:gd name="connsiteX7" fmla="*/ 37438 w 127135"/>
                <a:gd name="connsiteY7" fmla="*/ 72594 h 648786"/>
                <a:gd name="connsiteX8" fmla="*/ 63568 w 127135"/>
                <a:gd name="connsiteY8" fmla="*/ 0 h 648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135" h="648786">
                  <a:moveTo>
                    <a:pt x="63568" y="0"/>
                  </a:moveTo>
                  <a:lnTo>
                    <a:pt x="89697" y="72594"/>
                  </a:lnTo>
                  <a:cubicBezTo>
                    <a:pt x="114028" y="152137"/>
                    <a:pt x="127135" y="236709"/>
                    <a:pt x="127135" y="324393"/>
                  </a:cubicBezTo>
                  <a:cubicBezTo>
                    <a:pt x="127135" y="412078"/>
                    <a:pt x="114028" y="496649"/>
                    <a:pt x="89697" y="576192"/>
                  </a:cubicBezTo>
                  <a:lnTo>
                    <a:pt x="63568" y="648786"/>
                  </a:lnTo>
                  <a:lnTo>
                    <a:pt x="37438" y="576192"/>
                  </a:lnTo>
                  <a:cubicBezTo>
                    <a:pt x="13107" y="496649"/>
                    <a:pt x="0" y="412078"/>
                    <a:pt x="0" y="324393"/>
                  </a:cubicBezTo>
                  <a:cubicBezTo>
                    <a:pt x="0" y="236709"/>
                    <a:pt x="13107" y="152137"/>
                    <a:pt x="37438" y="72594"/>
                  </a:cubicBezTo>
                  <a:lnTo>
                    <a:pt x="6356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2368C3B4-FEDE-E249-B3C3-0D309AC9B12B}"/>
                </a:ext>
              </a:extLst>
            </p:cNvPr>
            <p:cNvSpPr/>
            <p:nvPr/>
          </p:nvSpPr>
          <p:spPr>
            <a:xfrm>
              <a:off x="-116458" y="1603480"/>
              <a:ext cx="1601895" cy="1693512"/>
            </a:xfrm>
            <a:custGeom>
              <a:avLst/>
              <a:gdLst>
                <a:gd name="connsiteX0" fmla="*/ 832731 w 1601895"/>
                <a:gd name="connsiteY0" fmla="*/ 0 h 1693512"/>
                <a:gd name="connsiteX1" fmla="*/ 1600022 w 1601895"/>
                <a:gd name="connsiteY1" fmla="*/ 517161 h 1693512"/>
                <a:gd name="connsiteX2" fmla="*/ 1601895 w 1601895"/>
                <a:gd name="connsiteY2" fmla="*/ 522363 h 1693512"/>
                <a:gd name="connsiteX3" fmla="*/ 1575765 w 1601895"/>
                <a:gd name="connsiteY3" fmla="*/ 594957 h 1693512"/>
                <a:gd name="connsiteX4" fmla="*/ 1538327 w 1601895"/>
                <a:gd name="connsiteY4" fmla="*/ 846756 h 1693512"/>
                <a:gd name="connsiteX5" fmla="*/ 1575765 w 1601895"/>
                <a:gd name="connsiteY5" fmla="*/ 1098555 h 1693512"/>
                <a:gd name="connsiteX6" fmla="*/ 1601895 w 1601895"/>
                <a:gd name="connsiteY6" fmla="*/ 1171149 h 1693512"/>
                <a:gd name="connsiteX7" fmla="*/ 1600022 w 1601895"/>
                <a:gd name="connsiteY7" fmla="*/ 1176351 h 1693512"/>
                <a:gd name="connsiteX8" fmla="*/ 832731 w 1601895"/>
                <a:gd name="connsiteY8" fmla="*/ 1693512 h 1693512"/>
                <a:gd name="connsiteX9" fmla="*/ 0 w 1601895"/>
                <a:gd name="connsiteY9" fmla="*/ 846756 h 1693512"/>
                <a:gd name="connsiteX10" fmla="*/ 832731 w 1601895"/>
                <a:gd name="connsiteY10" fmla="*/ 0 h 169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01895" h="1693512">
                  <a:moveTo>
                    <a:pt x="832731" y="0"/>
                  </a:moveTo>
                  <a:cubicBezTo>
                    <a:pt x="1177660" y="0"/>
                    <a:pt x="1473607" y="213247"/>
                    <a:pt x="1600022" y="517161"/>
                  </a:cubicBezTo>
                  <a:lnTo>
                    <a:pt x="1601895" y="522363"/>
                  </a:lnTo>
                  <a:lnTo>
                    <a:pt x="1575765" y="594957"/>
                  </a:lnTo>
                  <a:cubicBezTo>
                    <a:pt x="1551434" y="674500"/>
                    <a:pt x="1538327" y="759072"/>
                    <a:pt x="1538327" y="846756"/>
                  </a:cubicBezTo>
                  <a:cubicBezTo>
                    <a:pt x="1538327" y="934441"/>
                    <a:pt x="1551434" y="1019012"/>
                    <a:pt x="1575765" y="1098555"/>
                  </a:cubicBezTo>
                  <a:lnTo>
                    <a:pt x="1601895" y="1171149"/>
                  </a:lnTo>
                  <a:lnTo>
                    <a:pt x="1600022" y="1176351"/>
                  </a:lnTo>
                  <a:cubicBezTo>
                    <a:pt x="1473607" y="1480265"/>
                    <a:pt x="1177660" y="1693512"/>
                    <a:pt x="832731" y="1693512"/>
                  </a:cubicBezTo>
                  <a:cubicBezTo>
                    <a:pt x="372826" y="1693512"/>
                    <a:pt x="0" y="1314406"/>
                    <a:pt x="0" y="846756"/>
                  </a:cubicBezTo>
                  <a:cubicBezTo>
                    <a:pt x="0" y="379106"/>
                    <a:pt x="372826" y="0"/>
                    <a:pt x="83273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 anchorCtr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24747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Item </a:t>
              </a:r>
              <a:b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24747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</a:b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24747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</a:t>
              </a:r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03376B43-907E-1947-AE72-97DACEF1B4DA}"/>
                </a:ext>
              </a:extLst>
            </p:cNvPr>
            <p:cNvSpPr/>
            <p:nvPr/>
          </p:nvSpPr>
          <p:spPr>
            <a:xfrm>
              <a:off x="2960196" y="2125843"/>
              <a:ext cx="127135" cy="648786"/>
            </a:xfrm>
            <a:custGeom>
              <a:avLst/>
              <a:gdLst>
                <a:gd name="connsiteX0" fmla="*/ 63568 w 127135"/>
                <a:gd name="connsiteY0" fmla="*/ 0 h 648786"/>
                <a:gd name="connsiteX1" fmla="*/ 89697 w 127135"/>
                <a:gd name="connsiteY1" fmla="*/ 72594 h 648786"/>
                <a:gd name="connsiteX2" fmla="*/ 127135 w 127135"/>
                <a:gd name="connsiteY2" fmla="*/ 324393 h 648786"/>
                <a:gd name="connsiteX3" fmla="*/ 89697 w 127135"/>
                <a:gd name="connsiteY3" fmla="*/ 576192 h 648786"/>
                <a:gd name="connsiteX4" fmla="*/ 63568 w 127135"/>
                <a:gd name="connsiteY4" fmla="*/ 648786 h 648786"/>
                <a:gd name="connsiteX5" fmla="*/ 37438 w 127135"/>
                <a:gd name="connsiteY5" fmla="*/ 576192 h 648786"/>
                <a:gd name="connsiteX6" fmla="*/ 0 w 127135"/>
                <a:gd name="connsiteY6" fmla="*/ 324393 h 648786"/>
                <a:gd name="connsiteX7" fmla="*/ 37438 w 127135"/>
                <a:gd name="connsiteY7" fmla="*/ 72594 h 648786"/>
                <a:gd name="connsiteX8" fmla="*/ 63568 w 127135"/>
                <a:gd name="connsiteY8" fmla="*/ 0 h 648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135" h="648786">
                  <a:moveTo>
                    <a:pt x="63568" y="0"/>
                  </a:moveTo>
                  <a:lnTo>
                    <a:pt x="89697" y="72594"/>
                  </a:lnTo>
                  <a:cubicBezTo>
                    <a:pt x="114028" y="152137"/>
                    <a:pt x="127135" y="236709"/>
                    <a:pt x="127135" y="324393"/>
                  </a:cubicBezTo>
                  <a:cubicBezTo>
                    <a:pt x="127135" y="412078"/>
                    <a:pt x="114028" y="496649"/>
                    <a:pt x="89697" y="576192"/>
                  </a:cubicBezTo>
                  <a:lnTo>
                    <a:pt x="63568" y="648786"/>
                  </a:lnTo>
                  <a:lnTo>
                    <a:pt x="37438" y="576192"/>
                  </a:lnTo>
                  <a:cubicBezTo>
                    <a:pt x="13107" y="496649"/>
                    <a:pt x="0" y="412078"/>
                    <a:pt x="0" y="324393"/>
                  </a:cubicBezTo>
                  <a:cubicBezTo>
                    <a:pt x="0" y="236709"/>
                    <a:pt x="13107" y="152137"/>
                    <a:pt x="37438" y="72594"/>
                  </a:cubicBezTo>
                  <a:lnTo>
                    <a:pt x="63568" y="0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6" name="Freeform 23">
              <a:extLst>
                <a:ext uri="{FF2B5EF4-FFF2-40B4-BE49-F238E27FC236}">
                  <a16:creationId xmlns:a16="http://schemas.microsoft.com/office/drawing/2014/main" id="{75428D23-C5B4-0D46-B007-81ED9015D6F7}"/>
                </a:ext>
              </a:extLst>
            </p:cNvPr>
            <p:cNvSpPr/>
            <p:nvPr/>
          </p:nvSpPr>
          <p:spPr>
            <a:xfrm>
              <a:off x="1485437" y="1603480"/>
              <a:ext cx="1538327" cy="1693512"/>
            </a:xfrm>
            <a:custGeom>
              <a:avLst/>
              <a:gdLst>
                <a:gd name="connsiteX0" fmla="*/ 769163 w 1538327"/>
                <a:gd name="connsiteY0" fmla="*/ 0 h 1693512"/>
                <a:gd name="connsiteX1" fmla="*/ 1536454 w 1538327"/>
                <a:gd name="connsiteY1" fmla="*/ 517161 h 1693512"/>
                <a:gd name="connsiteX2" fmla="*/ 1538327 w 1538327"/>
                <a:gd name="connsiteY2" fmla="*/ 522363 h 1693512"/>
                <a:gd name="connsiteX3" fmla="*/ 1512197 w 1538327"/>
                <a:gd name="connsiteY3" fmla="*/ 594957 h 1693512"/>
                <a:gd name="connsiteX4" fmla="*/ 1474759 w 1538327"/>
                <a:gd name="connsiteY4" fmla="*/ 846756 h 1693512"/>
                <a:gd name="connsiteX5" fmla="*/ 1512197 w 1538327"/>
                <a:gd name="connsiteY5" fmla="*/ 1098555 h 1693512"/>
                <a:gd name="connsiteX6" fmla="*/ 1538327 w 1538327"/>
                <a:gd name="connsiteY6" fmla="*/ 1171149 h 1693512"/>
                <a:gd name="connsiteX7" fmla="*/ 1536454 w 1538327"/>
                <a:gd name="connsiteY7" fmla="*/ 1176351 h 1693512"/>
                <a:gd name="connsiteX8" fmla="*/ 769163 w 1538327"/>
                <a:gd name="connsiteY8" fmla="*/ 1693512 h 1693512"/>
                <a:gd name="connsiteX9" fmla="*/ 1872 w 1538327"/>
                <a:gd name="connsiteY9" fmla="*/ 1176351 h 1693512"/>
                <a:gd name="connsiteX10" fmla="*/ 0 w 1538327"/>
                <a:gd name="connsiteY10" fmla="*/ 1171149 h 1693512"/>
                <a:gd name="connsiteX11" fmla="*/ 26129 w 1538327"/>
                <a:gd name="connsiteY11" fmla="*/ 1098555 h 1693512"/>
                <a:gd name="connsiteX12" fmla="*/ 63567 w 1538327"/>
                <a:gd name="connsiteY12" fmla="*/ 846756 h 1693512"/>
                <a:gd name="connsiteX13" fmla="*/ 26129 w 1538327"/>
                <a:gd name="connsiteY13" fmla="*/ 594957 h 1693512"/>
                <a:gd name="connsiteX14" fmla="*/ 0 w 1538327"/>
                <a:gd name="connsiteY14" fmla="*/ 522363 h 1693512"/>
                <a:gd name="connsiteX15" fmla="*/ 1872 w 1538327"/>
                <a:gd name="connsiteY15" fmla="*/ 517161 h 1693512"/>
                <a:gd name="connsiteX16" fmla="*/ 769163 w 1538327"/>
                <a:gd name="connsiteY16" fmla="*/ 0 h 169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8327" h="1693512">
                  <a:moveTo>
                    <a:pt x="769163" y="0"/>
                  </a:moveTo>
                  <a:cubicBezTo>
                    <a:pt x="1114092" y="0"/>
                    <a:pt x="1410039" y="213247"/>
                    <a:pt x="1536454" y="517161"/>
                  </a:cubicBezTo>
                  <a:lnTo>
                    <a:pt x="1538327" y="522363"/>
                  </a:lnTo>
                  <a:lnTo>
                    <a:pt x="1512197" y="594957"/>
                  </a:lnTo>
                  <a:cubicBezTo>
                    <a:pt x="1487866" y="674500"/>
                    <a:pt x="1474759" y="759072"/>
                    <a:pt x="1474759" y="846756"/>
                  </a:cubicBezTo>
                  <a:cubicBezTo>
                    <a:pt x="1474759" y="934441"/>
                    <a:pt x="1487866" y="1019012"/>
                    <a:pt x="1512197" y="1098555"/>
                  </a:cubicBezTo>
                  <a:lnTo>
                    <a:pt x="1538327" y="1171149"/>
                  </a:lnTo>
                  <a:lnTo>
                    <a:pt x="1536454" y="1176351"/>
                  </a:lnTo>
                  <a:cubicBezTo>
                    <a:pt x="1410039" y="1480265"/>
                    <a:pt x="1114092" y="1693512"/>
                    <a:pt x="769163" y="1693512"/>
                  </a:cubicBezTo>
                  <a:cubicBezTo>
                    <a:pt x="424234" y="1693512"/>
                    <a:pt x="128288" y="1480265"/>
                    <a:pt x="1872" y="1176351"/>
                  </a:cubicBezTo>
                  <a:lnTo>
                    <a:pt x="0" y="1171149"/>
                  </a:lnTo>
                  <a:lnTo>
                    <a:pt x="26129" y="1098555"/>
                  </a:lnTo>
                  <a:cubicBezTo>
                    <a:pt x="50460" y="1019012"/>
                    <a:pt x="63567" y="934441"/>
                    <a:pt x="63567" y="846756"/>
                  </a:cubicBezTo>
                  <a:cubicBezTo>
                    <a:pt x="63567" y="759072"/>
                    <a:pt x="50460" y="674500"/>
                    <a:pt x="26129" y="594957"/>
                  </a:cubicBezTo>
                  <a:lnTo>
                    <a:pt x="0" y="522363"/>
                  </a:lnTo>
                  <a:lnTo>
                    <a:pt x="1872" y="517161"/>
                  </a:lnTo>
                  <a:cubicBezTo>
                    <a:pt x="128288" y="213247"/>
                    <a:pt x="424234" y="0"/>
                    <a:pt x="76916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 anchorCtr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24747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Item </a:t>
              </a:r>
              <a:b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24747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</a:b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24747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2B8FCFDB-85E8-2A42-AFCD-627B6764B601}"/>
                </a:ext>
              </a:extLst>
            </p:cNvPr>
            <p:cNvSpPr/>
            <p:nvPr/>
          </p:nvSpPr>
          <p:spPr>
            <a:xfrm>
              <a:off x="3023763" y="1603480"/>
              <a:ext cx="1601894" cy="1693512"/>
            </a:xfrm>
            <a:custGeom>
              <a:avLst/>
              <a:gdLst>
                <a:gd name="connsiteX0" fmla="*/ 769163 w 1601894"/>
                <a:gd name="connsiteY0" fmla="*/ 0 h 1693512"/>
                <a:gd name="connsiteX1" fmla="*/ 1601894 w 1601894"/>
                <a:gd name="connsiteY1" fmla="*/ 846756 h 1693512"/>
                <a:gd name="connsiteX2" fmla="*/ 769163 w 1601894"/>
                <a:gd name="connsiteY2" fmla="*/ 1693512 h 1693512"/>
                <a:gd name="connsiteX3" fmla="*/ 1872 w 1601894"/>
                <a:gd name="connsiteY3" fmla="*/ 1176351 h 1693512"/>
                <a:gd name="connsiteX4" fmla="*/ 0 w 1601894"/>
                <a:gd name="connsiteY4" fmla="*/ 1171149 h 1693512"/>
                <a:gd name="connsiteX5" fmla="*/ 26129 w 1601894"/>
                <a:gd name="connsiteY5" fmla="*/ 1098555 h 1693512"/>
                <a:gd name="connsiteX6" fmla="*/ 63567 w 1601894"/>
                <a:gd name="connsiteY6" fmla="*/ 846756 h 1693512"/>
                <a:gd name="connsiteX7" fmla="*/ 26129 w 1601894"/>
                <a:gd name="connsiteY7" fmla="*/ 594957 h 1693512"/>
                <a:gd name="connsiteX8" fmla="*/ 0 w 1601894"/>
                <a:gd name="connsiteY8" fmla="*/ 522363 h 1693512"/>
                <a:gd name="connsiteX9" fmla="*/ 1872 w 1601894"/>
                <a:gd name="connsiteY9" fmla="*/ 517161 h 1693512"/>
                <a:gd name="connsiteX10" fmla="*/ 769163 w 1601894"/>
                <a:gd name="connsiteY10" fmla="*/ 0 h 169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01894" h="1693512">
                  <a:moveTo>
                    <a:pt x="769163" y="0"/>
                  </a:moveTo>
                  <a:cubicBezTo>
                    <a:pt x="1229068" y="0"/>
                    <a:pt x="1601894" y="379106"/>
                    <a:pt x="1601894" y="846756"/>
                  </a:cubicBezTo>
                  <a:cubicBezTo>
                    <a:pt x="1601894" y="1314406"/>
                    <a:pt x="1229068" y="1693512"/>
                    <a:pt x="769163" y="1693512"/>
                  </a:cubicBezTo>
                  <a:cubicBezTo>
                    <a:pt x="424234" y="1693512"/>
                    <a:pt x="128288" y="1480265"/>
                    <a:pt x="1872" y="1176351"/>
                  </a:cubicBezTo>
                  <a:lnTo>
                    <a:pt x="0" y="1171149"/>
                  </a:lnTo>
                  <a:lnTo>
                    <a:pt x="26129" y="1098555"/>
                  </a:lnTo>
                  <a:cubicBezTo>
                    <a:pt x="50460" y="1019012"/>
                    <a:pt x="63567" y="934441"/>
                    <a:pt x="63567" y="846756"/>
                  </a:cubicBezTo>
                  <a:cubicBezTo>
                    <a:pt x="63567" y="759072"/>
                    <a:pt x="50460" y="674500"/>
                    <a:pt x="26129" y="594957"/>
                  </a:cubicBezTo>
                  <a:lnTo>
                    <a:pt x="0" y="522363"/>
                  </a:lnTo>
                  <a:lnTo>
                    <a:pt x="1872" y="517161"/>
                  </a:lnTo>
                  <a:cubicBezTo>
                    <a:pt x="128288" y="213247"/>
                    <a:pt x="424234" y="0"/>
                    <a:pt x="769163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 anchorCtr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Item</a:t>
              </a:r>
              <a:b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</a:b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3</a:t>
              </a:r>
            </a:p>
          </p:txBody>
        </p:sp>
      </p:grpSp>
      <p:sp>
        <p:nvSpPr>
          <p:cNvPr id="28" name="Rectangle: Rounded Corners 34">
            <a:extLst>
              <a:ext uri="{FF2B5EF4-FFF2-40B4-BE49-F238E27FC236}">
                <a16:creationId xmlns:a16="http://schemas.microsoft.com/office/drawing/2014/main" id="{D3D33726-19B4-6A4C-B3A0-7B848CEBD198}"/>
              </a:ext>
            </a:extLst>
          </p:cNvPr>
          <p:cNvSpPr/>
          <p:nvPr/>
        </p:nvSpPr>
        <p:spPr>
          <a:xfrm>
            <a:off x="5252397" y="4563420"/>
            <a:ext cx="1679273" cy="519351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7EB843"/>
              </a:buClr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EB843"/>
                </a:solidFill>
                <a:effectLst/>
                <a:uLnTx/>
                <a:uFillTx/>
                <a:latin typeface="Arial"/>
                <a:ea typeface="+mn-lt"/>
                <a:cs typeface="Arial"/>
              </a:rPr>
              <a:t> Base item 1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424747"/>
              </a:solidFill>
              <a:effectLst/>
              <a:uLnTx/>
              <a:uFillTx/>
              <a:latin typeface="Arial"/>
              <a:ea typeface="+mn-lt"/>
              <a:cs typeface="Arial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9BEAEBE-D956-A24A-9738-AA2BEFA06426}"/>
              </a:ext>
            </a:extLst>
          </p:cNvPr>
          <p:cNvCxnSpPr/>
          <p:nvPr/>
        </p:nvCxnSpPr>
        <p:spPr>
          <a:xfrm>
            <a:off x="3905250" y="4392754"/>
            <a:ext cx="4381500" cy="0"/>
          </a:xfrm>
          <a:prstGeom prst="line">
            <a:avLst/>
          </a:prstGeom>
          <a:ln w="76200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2787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81029-EBE5-418C-8261-2C3530293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Speakers</a:t>
            </a:r>
            <a:endParaRPr lang="en-PT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58FB88E-5EFF-4714-9265-7E5F2A2220A0}"/>
              </a:ext>
            </a:extLst>
          </p:cNvPr>
          <p:cNvGrpSpPr/>
          <p:nvPr/>
        </p:nvGrpSpPr>
        <p:grpSpPr>
          <a:xfrm>
            <a:off x="1583905" y="1758576"/>
            <a:ext cx="3114955" cy="1670424"/>
            <a:chOff x="1389946" y="2096901"/>
            <a:chExt cx="3114955" cy="1670424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27360CA2-1785-D0FA-1299-2C3B12111E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80908" y="2096901"/>
              <a:ext cx="1143000" cy="1143000"/>
            </a:xfrm>
            <a:prstGeom prst="ellipse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C078D0C-BF3B-24F2-2E86-A5FAD76F8F18}"/>
                </a:ext>
              </a:extLst>
            </p:cNvPr>
            <p:cNvSpPr txBox="1"/>
            <p:nvPr/>
          </p:nvSpPr>
          <p:spPr>
            <a:xfrm>
              <a:off x="1389946" y="3244105"/>
              <a:ext cx="3114955" cy="52322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ctr"/>
              <a:r>
                <a:rPr lang="en-US" sz="1600" dirty="0"/>
                <a:t>Francisco José </a:t>
              </a:r>
              <a:r>
                <a:rPr lang="en-US" sz="1600" dirty="0" err="1"/>
                <a:t>Sastre</a:t>
              </a:r>
              <a:r>
                <a:rPr lang="en-US" sz="1600" dirty="0"/>
                <a:t> Carmona</a:t>
              </a:r>
            </a:p>
            <a:p>
              <a:pPr algn="ctr"/>
              <a:r>
                <a:rPr lang="en-US" sz="1200" b="1" i="1" dirty="0"/>
                <a:t>Engineering: Quality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6E0782E-B423-36CA-8A21-C961AB4A7151}"/>
              </a:ext>
            </a:extLst>
          </p:cNvPr>
          <p:cNvGrpSpPr/>
          <p:nvPr/>
        </p:nvGrpSpPr>
        <p:grpSpPr>
          <a:xfrm>
            <a:off x="7313609" y="1758576"/>
            <a:ext cx="2350323" cy="1670424"/>
            <a:chOff x="3843186" y="2105789"/>
            <a:chExt cx="2350323" cy="1670424"/>
          </a:xfrm>
        </p:grpSpPr>
        <p:pic>
          <p:nvPicPr>
            <p:cNvPr id="6" name="Picture 6">
              <a:extLst>
                <a:ext uri="{FF2B5EF4-FFF2-40B4-BE49-F238E27FC236}">
                  <a16:creationId xmlns:a16="http://schemas.microsoft.com/office/drawing/2014/main" id="{EFA01C2B-6582-ACF9-882D-CB4FE8046A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/>
            <a:srcRect/>
            <a:stretch/>
          </p:blipFill>
          <p:spPr bwMode="auto">
            <a:xfrm>
              <a:off x="4446836" y="2105789"/>
              <a:ext cx="1143000" cy="1143000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161486C-1FDD-2B6C-30C5-DA6FBAF33E67}"/>
                </a:ext>
              </a:extLst>
            </p:cNvPr>
            <p:cNvSpPr txBox="1"/>
            <p:nvPr/>
          </p:nvSpPr>
          <p:spPr>
            <a:xfrm>
              <a:off x="3843186" y="3252993"/>
              <a:ext cx="23503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/>
                <a:t>Carlos Sanchez Gómez</a:t>
              </a:r>
            </a:p>
            <a:p>
              <a:pPr algn="ctr"/>
              <a:r>
                <a:rPr lang="en-US" sz="1200" b="1" i="1" dirty="0"/>
                <a:t>Engineering: Technology</a:t>
              </a:r>
              <a:endParaRPr lang="en-US" sz="1200" i="1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5405622-7216-82E1-7A91-7C82B037A6D2}"/>
              </a:ext>
            </a:extLst>
          </p:cNvPr>
          <p:cNvGrpSpPr/>
          <p:nvPr/>
        </p:nvGrpSpPr>
        <p:grpSpPr>
          <a:xfrm>
            <a:off x="1938974" y="3670942"/>
            <a:ext cx="2404826" cy="1679312"/>
            <a:chOff x="6012473" y="2088013"/>
            <a:chExt cx="2404826" cy="167931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513FD1A-E817-D975-E0B7-5EC6715468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/>
          </p:blipFill>
          <p:spPr bwMode="auto">
            <a:xfrm>
              <a:off x="6643382" y="2088013"/>
              <a:ext cx="1143000" cy="1143000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9A62EE7-F3D0-99AF-E998-89858BE50F03}"/>
                </a:ext>
              </a:extLst>
            </p:cNvPr>
            <p:cNvSpPr txBox="1"/>
            <p:nvPr/>
          </p:nvSpPr>
          <p:spPr>
            <a:xfrm>
              <a:off x="6012473" y="3244105"/>
              <a:ext cx="240482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/>
                <a:t>José </a:t>
              </a:r>
              <a:r>
                <a:rPr lang="en-US" sz="1600" dirty="0" err="1"/>
                <a:t>Escribano</a:t>
              </a:r>
              <a:r>
                <a:rPr lang="en-US" sz="1600" dirty="0"/>
                <a:t> </a:t>
              </a:r>
              <a:r>
                <a:rPr lang="en-US" sz="1600" dirty="0" err="1"/>
                <a:t>Cobalea</a:t>
              </a:r>
              <a:endParaRPr lang="en-US" sz="1600" dirty="0"/>
            </a:p>
            <a:p>
              <a:pPr algn="ctr"/>
              <a:r>
                <a:rPr lang="en-US" sz="1200" b="1" i="1" dirty="0"/>
                <a:t>Engineering: Technology</a:t>
              </a:r>
              <a:endParaRPr lang="en-US" sz="1400" i="1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1E79A99-E2D7-0D6B-2335-70C03A840C28}"/>
              </a:ext>
            </a:extLst>
          </p:cNvPr>
          <p:cNvGrpSpPr/>
          <p:nvPr/>
        </p:nvGrpSpPr>
        <p:grpSpPr>
          <a:xfrm>
            <a:off x="7451455" y="3670942"/>
            <a:ext cx="2074607" cy="1679312"/>
            <a:chOff x="8098941" y="2133599"/>
            <a:chExt cx="2074607" cy="1679312"/>
          </a:xfrm>
        </p:grpSpPr>
        <p:pic>
          <p:nvPicPr>
            <p:cNvPr id="4" name="Picture 2">
              <a:extLst>
                <a:ext uri="{FF2B5EF4-FFF2-40B4-BE49-F238E27FC236}">
                  <a16:creationId xmlns:a16="http://schemas.microsoft.com/office/drawing/2014/main" id="{481C2B29-F929-0F35-291E-2C97D94596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64739" y="2133599"/>
              <a:ext cx="1143000" cy="1143000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B1D1A01-2780-72F9-CA35-D59EE4B6F315}"/>
                </a:ext>
              </a:extLst>
            </p:cNvPr>
            <p:cNvSpPr txBox="1"/>
            <p:nvPr/>
          </p:nvSpPr>
          <p:spPr>
            <a:xfrm>
              <a:off x="8098941" y="3289691"/>
              <a:ext cx="207460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/>
                <a:t>José Delgado Dolset</a:t>
              </a:r>
            </a:p>
            <a:p>
              <a:pPr algn="ctr"/>
              <a:r>
                <a:rPr lang="en-US" sz="1200" b="1" i="1" dirty="0"/>
                <a:t>Engineering: Quality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66268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B06FB-1245-7D4A-852C-09091CB61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F87FE8D-91C3-FF43-8E0B-C54967ACD1A5}"/>
              </a:ext>
            </a:extLst>
          </p:cNvPr>
          <p:cNvSpPr txBox="1"/>
          <p:nvPr/>
        </p:nvSpPr>
        <p:spPr>
          <a:xfrm>
            <a:off x="3213894" y="1650857"/>
            <a:ext cx="5764212" cy="3556285"/>
          </a:xfrm>
          <a:prstGeom prst="roundRect">
            <a:avLst>
              <a:gd name="adj" fmla="val 6221"/>
            </a:avLst>
          </a:prstGeom>
          <a:solidFill>
            <a:schemeClr val="bg1">
              <a:lumMod val="95000"/>
            </a:schemeClr>
          </a:solidFill>
        </p:spPr>
        <p:txBody>
          <a:bodyPr wrap="square" lIns="0" tIns="108000" rIns="0" bIns="0" numCol="1" rtlCol="0" anchor="t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7EB843"/>
              </a:buClr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EB843"/>
                </a:solidFill>
                <a:effectLst/>
                <a:uLnTx/>
                <a:uFillTx/>
                <a:latin typeface="Arial"/>
                <a:ea typeface="+mn-lt"/>
                <a:cs typeface="Arial"/>
              </a:rPr>
              <a:t>Diagram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lt"/>
                <a:cs typeface="Arial"/>
              </a:rPr>
              <a:t> Title</a:t>
            </a:r>
          </a:p>
        </p:txBody>
      </p:sp>
      <p:sp>
        <p:nvSpPr>
          <p:cNvPr id="13" name="Freeform 20">
            <a:extLst>
              <a:ext uri="{FF2B5EF4-FFF2-40B4-BE49-F238E27FC236}">
                <a16:creationId xmlns:a16="http://schemas.microsoft.com/office/drawing/2014/main" id="{6D59FE8C-13DD-7341-BF08-26936DDD4890}"/>
              </a:ext>
            </a:extLst>
          </p:cNvPr>
          <p:cNvSpPr/>
          <p:nvPr/>
        </p:nvSpPr>
        <p:spPr>
          <a:xfrm>
            <a:off x="5263270" y="2939785"/>
            <a:ext cx="127135" cy="648786"/>
          </a:xfrm>
          <a:custGeom>
            <a:avLst/>
            <a:gdLst>
              <a:gd name="connsiteX0" fmla="*/ 63568 w 127135"/>
              <a:gd name="connsiteY0" fmla="*/ 0 h 648786"/>
              <a:gd name="connsiteX1" fmla="*/ 89697 w 127135"/>
              <a:gd name="connsiteY1" fmla="*/ 72594 h 648786"/>
              <a:gd name="connsiteX2" fmla="*/ 127135 w 127135"/>
              <a:gd name="connsiteY2" fmla="*/ 324393 h 648786"/>
              <a:gd name="connsiteX3" fmla="*/ 89697 w 127135"/>
              <a:gd name="connsiteY3" fmla="*/ 576192 h 648786"/>
              <a:gd name="connsiteX4" fmla="*/ 63568 w 127135"/>
              <a:gd name="connsiteY4" fmla="*/ 648786 h 648786"/>
              <a:gd name="connsiteX5" fmla="*/ 37438 w 127135"/>
              <a:gd name="connsiteY5" fmla="*/ 576192 h 648786"/>
              <a:gd name="connsiteX6" fmla="*/ 0 w 127135"/>
              <a:gd name="connsiteY6" fmla="*/ 324393 h 648786"/>
              <a:gd name="connsiteX7" fmla="*/ 37438 w 127135"/>
              <a:gd name="connsiteY7" fmla="*/ 72594 h 648786"/>
              <a:gd name="connsiteX8" fmla="*/ 63568 w 127135"/>
              <a:gd name="connsiteY8" fmla="*/ 0 h 648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7135" h="648786">
                <a:moveTo>
                  <a:pt x="63568" y="0"/>
                </a:moveTo>
                <a:lnTo>
                  <a:pt x="89697" y="72594"/>
                </a:lnTo>
                <a:cubicBezTo>
                  <a:pt x="114028" y="152137"/>
                  <a:pt x="127135" y="236709"/>
                  <a:pt x="127135" y="324393"/>
                </a:cubicBezTo>
                <a:cubicBezTo>
                  <a:pt x="127135" y="412078"/>
                  <a:pt x="114028" y="496649"/>
                  <a:pt x="89697" y="576192"/>
                </a:cubicBezTo>
                <a:lnTo>
                  <a:pt x="63568" y="648786"/>
                </a:lnTo>
                <a:lnTo>
                  <a:pt x="37438" y="576192"/>
                </a:lnTo>
                <a:cubicBezTo>
                  <a:pt x="13107" y="496649"/>
                  <a:pt x="0" y="412078"/>
                  <a:pt x="0" y="324393"/>
                </a:cubicBezTo>
                <a:cubicBezTo>
                  <a:pt x="0" y="236709"/>
                  <a:pt x="13107" y="152137"/>
                  <a:pt x="37438" y="72594"/>
                </a:cubicBezTo>
                <a:lnTo>
                  <a:pt x="63568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4" name="Freeform 21">
            <a:extLst>
              <a:ext uri="{FF2B5EF4-FFF2-40B4-BE49-F238E27FC236}">
                <a16:creationId xmlns:a16="http://schemas.microsoft.com/office/drawing/2014/main" id="{EA0CFAE3-6212-194B-B2D9-15AFBB907CE4}"/>
              </a:ext>
            </a:extLst>
          </p:cNvPr>
          <p:cNvSpPr/>
          <p:nvPr/>
        </p:nvSpPr>
        <p:spPr>
          <a:xfrm>
            <a:off x="3698405" y="2417422"/>
            <a:ext cx="1692000" cy="1693512"/>
          </a:xfrm>
          <a:prstGeom prst="ellipse">
            <a:avLst/>
          </a:prstGeom>
          <a:solidFill>
            <a:schemeClr val="bg1">
              <a:alpha val="75000"/>
            </a:schemeClr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Item </a:t>
            </a:r>
            <a:b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1</a:t>
            </a:r>
          </a:p>
        </p:txBody>
      </p:sp>
      <p:sp>
        <p:nvSpPr>
          <p:cNvPr id="15" name="Rectangle: Rounded Corners 34">
            <a:extLst>
              <a:ext uri="{FF2B5EF4-FFF2-40B4-BE49-F238E27FC236}">
                <a16:creationId xmlns:a16="http://schemas.microsoft.com/office/drawing/2014/main" id="{B41C7C74-E3A0-C047-891E-52A0CF85FA4A}"/>
              </a:ext>
            </a:extLst>
          </p:cNvPr>
          <p:cNvSpPr/>
          <p:nvPr/>
        </p:nvSpPr>
        <p:spPr>
          <a:xfrm>
            <a:off x="5252397" y="4563420"/>
            <a:ext cx="1679273" cy="519351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7EB843"/>
              </a:buClr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EB843"/>
                </a:solidFill>
                <a:effectLst/>
                <a:uLnTx/>
                <a:uFillTx/>
                <a:latin typeface="Arial"/>
                <a:ea typeface="+mn-lt"/>
                <a:cs typeface="Arial"/>
              </a:rPr>
              <a:t> Base item 1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424747"/>
              </a:solidFill>
              <a:effectLst/>
              <a:uLnTx/>
              <a:uFillTx/>
              <a:latin typeface="Arial"/>
              <a:ea typeface="+mn-lt"/>
              <a:cs typeface="Arial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3869BAC-499F-E843-9E7B-E35E5A566D91}"/>
              </a:ext>
            </a:extLst>
          </p:cNvPr>
          <p:cNvCxnSpPr/>
          <p:nvPr/>
        </p:nvCxnSpPr>
        <p:spPr>
          <a:xfrm>
            <a:off x="3905250" y="4392754"/>
            <a:ext cx="4381500" cy="0"/>
          </a:xfrm>
          <a:prstGeom prst="line">
            <a:avLst/>
          </a:prstGeom>
          <a:ln w="76200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reeform 21">
            <a:extLst>
              <a:ext uri="{FF2B5EF4-FFF2-40B4-BE49-F238E27FC236}">
                <a16:creationId xmlns:a16="http://schemas.microsoft.com/office/drawing/2014/main" id="{B0FD68FC-F763-1B46-9EAF-C4843EF4565E}"/>
              </a:ext>
            </a:extLst>
          </p:cNvPr>
          <p:cNvSpPr/>
          <p:nvPr/>
        </p:nvSpPr>
        <p:spPr>
          <a:xfrm>
            <a:off x="5211684" y="2417422"/>
            <a:ext cx="1692000" cy="1693512"/>
          </a:xfrm>
          <a:prstGeom prst="ellipse">
            <a:avLst/>
          </a:prstGeom>
          <a:solidFill>
            <a:schemeClr val="bg1">
              <a:alpha val="75000"/>
            </a:schemeClr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Item </a:t>
            </a:r>
            <a:b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2</a:t>
            </a:r>
          </a:p>
        </p:txBody>
      </p:sp>
      <p:sp>
        <p:nvSpPr>
          <p:cNvPr id="18" name="Freeform 21">
            <a:extLst>
              <a:ext uri="{FF2B5EF4-FFF2-40B4-BE49-F238E27FC236}">
                <a16:creationId xmlns:a16="http://schemas.microsoft.com/office/drawing/2014/main" id="{BA267526-1017-F84E-8398-6CA5076E61F8}"/>
              </a:ext>
            </a:extLst>
          </p:cNvPr>
          <p:cNvSpPr/>
          <p:nvPr/>
        </p:nvSpPr>
        <p:spPr>
          <a:xfrm>
            <a:off x="6724963" y="2417422"/>
            <a:ext cx="1692000" cy="1693512"/>
          </a:xfrm>
          <a:prstGeom prst="ellipse">
            <a:avLst/>
          </a:prstGeom>
          <a:solidFill>
            <a:schemeClr val="bg1">
              <a:alpha val="75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Item </a:t>
            </a:r>
            <a:b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223620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B06FB-1245-7D4A-852C-09091CB61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027C6F-CC55-0847-90DF-F74453B48D0C}"/>
              </a:ext>
            </a:extLst>
          </p:cNvPr>
          <p:cNvSpPr txBox="1"/>
          <p:nvPr/>
        </p:nvSpPr>
        <p:spPr>
          <a:xfrm>
            <a:off x="2259917" y="1650857"/>
            <a:ext cx="7672166" cy="3556285"/>
          </a:xfrm>
          <a:prstGeom prst="roundRect">
            <a:avLst>
              <a:gd name="adj" fmla="val 6221"/>
            </a:avLst>
          </a:prstGeom>
          <a:solidFill>
            <a:schemeClr val="bg1">
              <a:lumMod val="95000"/>
            </a:schemeClr>
          </a:solidFill>
        </p:spPr>
        <p:txBody>
          <a:bodyPr wrap="square" lIns="0" tIns="108000" rIns="0" bIns="0" numCol="1" rtlCol="0" anchor="t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7EB843"/>
              </a:buClr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EB843"/>
                </a:solidFill>
                <a:effectLst/>
                <a:uLnTx/>
                <a:uFillTx/>
                <a:latin typeface="Arial"/>
                <a:ea typeface="+mn-lt"/>
                <a:cs typeface="Arial"/>
              </a:rPr>
              <a:t>Diagram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lt"/>
                <a:cs typeface="Arial"/>
              </a:rPr>
              <a:t> Title</a:t>
            </a:r>
          </a:p>
        </p:txBody>
      </p:sp>
      <p:sp>
        <p:nvSpPr>
          <p:cNvPr id="11" name="Freeform 20">
            <a:extLst>
              <a:ext uri="{FF2B5EF4-FFF2-40B4-BE49-F238E27FC236}">
                <a16:creationId xmlns:a16="http://schemas.microsoft.com/office/drawing/2014/main" id="{F50E4B47-AC5C-9B42-A70A-80476362259D}"/>
              </a:ext>
            </a:extLst>
          </p:cNvPr>
          <p:cNvSpPr/>
          <p:nvPr/>
        </p:nvSpPr>
        <p:spPr>
          <a:xfrm>
            <a:off x="5263270" y="2939785"/>
            <a:ext cx="127135" cy="648786"/>
          </a:xfrm>
          <a:custGeom>
            <a:avLst/>
            <a:gdLst>
              <a:gd name="connsiteX0" fmla="*/ 63568 w 127135"/>
              <a:gd name="connsiteY0" fmla="*/ 0 h 648786"/>
              <a:gd name="connsiteX1" fmla="*/ 89697 w 127135"/>
              <a:gd name="connsiteY1" fmla="*/ 72594 h 648786"/>
              <a:gd name="connsiteX2" fmla="*/ 127135 w 127135"/>
              <a:gd name="connsiteY2" fmla="*/ 324393 h 648786"/>
              <a:gd name="connsiteX3" fmla="*/ 89697 w 127135"/>
              <a:gd name="connsiteY3" fmla="*/ 576192 h 648786"/>
              <a:gd name="connsiteX4" fmla="*/ 63568 w 127135"/>
              <a:gd name="connsiteY4" fmla="*/ 648786 h 648786"/>
              <a:gd name="connsiteX5" fmla="*/ 37438 w 127135"/>
              <a:gd name="connsiteY5" fmla="*/ 576192 h 648786"/>
              <a:gd name="connsiteX6" fmla="*/ 0 w 127135"/>
              <a:gd name="connsiteY6" fmla="*/ 324393 h 648786"/>
              <a:gd name="connsiteX7" fmla="*/ 37438 w 127135"/>
              <a:gd name="connsiteY7" fmla="*/ 72594 h 648786"/>
              <a:gd name="connsiteX8" fmla="*/ 63568 w 127135"/>
              <a:gd name="connsiteY8" fmla="*/ 0 h 648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7135" h="648786">
                <a:moveTo>
                  <a:pt x="63568" y="0"/>
                </a:moveTo>
                <a:lnTo>
                  <a:pt x="89697" y="72594"/>
                </a:lnTo>
                <a:cubicBezTo>
                  <a:pt x="114028" y="152137"/>
                  <a:pt x="127135" y="236709"/>
                  <a:pt x="127135" y="324393"/>
                </a:cubicBezTo>
                <a:cubicBezTo>
                  <a:pt x="127135" y="412078"/>
                  <a:pt x="114028" y="496649"/>
                  <a:pt x="89697" y="576192"/>
                </a:cubicBezTo>
                <a:lnTo>
                  <a:pt x="63568" y="648786"/>
                </a:lnTo>
                <a:lnTo>
                  <a:pt x="37438" y="576192"/>
                </a:lnTo>
                <a:cubicBezTo>
                  <a:pt x="13107" y="496649"/>
                  <a:pt x="0" y="412078"/>
                  <a:pt x="0" y="324393"/>
                </a:cubicBezTo>
                <a:cubicBezTo>
                  <a:pt x="0" y="236709"/>
                  <a:pt x="13107" y="152137"/>
                  <a:pt x="37438" y="72594"/>
                </a:cubicBezTo>
                <a:lnTo>
                  <a:pt x="63568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Freeform 21">
            <a:extLst>
              <a:ext uri="{FF2B5EF4-FFF2-40B4-BE49-F238E27FC236}">
                <a16:creationId xmlns:a16="http://schemas.microsoft.com/office/drawing/2014/main" id="{E167839B-FC17-B24D-BE0F-EE2315D550E7}"/>
              </a:ext>
            </a:extLst>
          </p:cNvPr>
          <p:cNvSpPr/>
          <p:nvPr/>
        </p:nvSpPr>
        <p:spPr>
          <a:xfrm>
            <a:off x="3031126" y="2417422"/>
            <a:ext cx="1692000" cy="1693512"/>
          </a:xfrm>
          <a:prstGeom prst="ellipse">
            <a:avLst/>
          </a:prstGeom>
          <a:solidFill>
            <a:schemeClr val="bg1">
              <a:alpha val="75000"/>
            </a:schemeClr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Item </a:t>
            </a:r>
            <a:b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1</a:t>
            </a:r>
          </a:p>
        </p:txBody>
      </p:sp>
      <p:sp>
        <p:nvSpPr>
          <p:cNvPr id="20" name="Rectangle: Rounded Corners 34">
            <a:extLst>
              <a:ext uri="{FF2B5EF4-FFF2-40B4-BE49-F238E27FC236}">
                <a16:creationId xmlns:a16="http://schemas.microsoft.com/office/drawing/2014/main" id="{172C98ED-6F7D-304F-AB43-C3EC789383E7}"/>
              </a:ext>
            </a:extLst>
          </p:cNvPr>
          <p:cNvSpPr/>
          <p:nvPr/>
        </p:nvSpPr>
        <p:spPr>
          <a:xfrm>
            <a:off x="4284497" y="4563420"/>
            <a:ext cx="1679272" cy="519351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7EB843"/>
              </a:buClr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EB843"/>
                </a:solidFill>
                <a:effectLst/>
                <a:uLnTx/>
                <a:uFillTx/>
                <a:latin typeface="Arial"/>
                <a:ea typeface="+mn-lt"/>
                <a:cs typeface="Arial"/>
              </a:rPr>
              <a:t> Base item 1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424747"/>
              </a:solidFill>
              <a:effectLst/>
              <a:uLnTx/>
              <a:uFillTx/>
              <a:latin typeface="Arial"/>
              <a:ea typeface="+mn-lt"/>
              <a:cs typeface="Arial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1C8A541-652B-2045-A49C-A8FE5249A44D}"/>
              </a:ext>
            </a:extLst>
          </p:cNvPr>
          <p:cNvCxnSpPr>
            <a:cxnSpLocks/>
          </p:cNvCxnSpPr>
          <p:nvPr/>
        </p:nvCxnSpPr>
        <p:spPr>
          <a:xfrm>
            <a:off x="3031126" y="4392754"/>
            <a:ext cx="6231837" cy="0"/>
          </a:xfrm>
          <a:prstGeom prst="line">
            <a:avLst/>
          </a:prstGeom>
          <a:ln w="76200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21">
            <a:extLst>
              <a:ext uri="{FF2B5EF4-FFF2-40B4-BE49-F238E27FC236}">
                <a16:creationId xmlns:a16="http://schemas.microsoft.com/office/drawing/2014/main" id="{3ED11D66-3ABC-A940-8953-ECA1EC5E31BF}"/>
              </a:ext>
            </a:extLst>
          </p:cNvPr>
          <p:cNvSpPr/>
          <p:nvPr/>
        </p:nvSpPr>
        <p:spPr>
          <a:xfrm>
            <a:off x="4544405" y="2417422"/>
            <a:ext cx="1692000" cy="1693512"/>
          </a:xfrm>
          <a:prstGeom prst="ellipse">
            <a:avLst/>
          </a:prstGeom>
          <a:solidFill>
            <a:schemeClr val="bg1">
              <a:alpha val="75000"/>
            </a:schemeClr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Item </a:t>
            </a:r>
            <a:b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2</a:t>
            </a:r>
          </a:p>
        </p:txBody>
      </p:sp>
      <p:sp>
        <p:nvSpPr>
          <p:cNvPr id="23" name="Freeform 21">
            <a:extLst>
              <a:ext uri="{FF2B5EF4-FFF2-40B4-BE49-F238E27FC236}">
                <a16:creationId xmlns:a16="http://schemas.microsoft.com/office/drawing/2014/main" id="{20C3611E-6F1D-964C-A300-68FEA7A11F42}"/>
              </a:ext>
            </a:extLst>
          </p:cNvPr>
          <p:cNvSpPr/>
          <p:nvPr/>
        </p:nvSpPr>
        <p:spPr>
          <a:xfrm>
            <a:off x="6057684" y="2417422"/>
            <a:ext cx="1692000" cy="1693512"/>
          </a:xfrm>
          <a:prstGeom prst="ellipse">
            <a:avLst/>
          </a:prstGeom>
          <a:solidFill>
            <a:schemeClr val="bg1">
              <a:alpha val="75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Item </a:t>
            </a:r>
            <a:b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3</a:t>
            </a:r>
          </a:p>
        </p:txBody>
      </p:sp>
      <p:sp>
        <p:nvSpPr>
          <p:cNvPr id="24" name="Freeform 21">
            <a:extLst>
              <a:ext uri="{FF2B5EF4-FFF2-40B4-BE49-F238E27FC236}">
                <a16:creationId xmlns:a16="http://schemas.microsoft.com/office/drawing/2014/main" id="{3ABC1AE9-C1F7-CF4D-B3EA-73B2DF17E27E}"/>
              </a:ext>
            </a:extLst>
          </p:cNvPr>
          <p:cNvSpPr/>
          <p:nvPr/>
        </p:nvSpPr>
        <p:spPr>
          <a:xfrm>
            <a:off x="7570963" y="2417422"/>
            <a:ext cx="1692000" cy="1693512"/>
          </a:xfrm>
          <a:prstGeom prst="ellipse">
            <a:avLst/>
          </a:prstGeom>
          <a:solidFill>
            <a:schemeClr val="bg1">
              <a:alpha val="75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Item </a:t>
            </a:r>
            <a:b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4</a:t>
            </a:r>
          </a:p>
        </p:txBody>
      </p:sp>
      <p:sp>
        <p:nvSpPr>
          <p:cNvPr id="25" name="Rectangle: Rounded Corners 34">
            <a:extLst>
              <a:ext uri="{FF2B5EF4-FFF2-40B4-BE49-F238E27FC236}">
                <a16:creationId xmlns:a16="http://schemas.microsoft.com/office/drawing/2014/main" id="{D4057DF8-9666-F743-9CDF-0E7C5BDFAA57}"/>
              </a:ext>
            </a:extLst>
          </p:cNvPr>
          <p:cNvSpPr/>
          <p:nvPr/>
        </p:nvSpPr>
        <p:spPr>
          <a:xfrm>
            <a:off x="6092031" y="4563420"/>
            <a:ext cx="1679272" cy="519351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7EB843"/>
              </a:buClr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EB843"/>
                </a:solidFill>
                <a:effectLst/>
                <a:uLnTx/>
                <a:uFillTx/>
                <a:latin typeface="Arial"/>
                <a:ea typeface="+mn-lt"/>
                <a:cs typeface="Arial"/>
              </a:rPr>
              <a:t> Base item 2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424747"/>
              </a:solidFill>
              <a:effectLst/>
              <a:uLnTx/>
              <a:uFillTx/>
              <a:latin typeface="Arial"/>
              <a:ea typeface="+mn-lt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703225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B06FB-1245-7D4A-852C-09091CB61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77B55F-7626-694A-B52E-62BBB72E2D26}"/>
              </a:ext>
            </a:extLst>
          </p:cNvPr>
          <p:cNvSpPr txBox="1"/>
          <p:nvPr/>
        </p:nvSpPr>
        <p:spPr>
          <a:xfrm>
            <a:off x="1454340" y="1650857"/>
            <a:ext cx="9283321" cy="3556285"/>
          </a:xfrm>
          <a:prstGeom prst="roundRect">
            <a:avLst>
              <a:gd name="adj" fmla="val 6221"/>
            </a:avLst>
          </a:prstGeom>
          <a:solidFill>
            <a:schemeClr val="bg1">
              <a:lumMod val="95000"/>
            </a:schemeClr>
          </a:solidFill>
        </p:spPr>
        <p:txBody>
          <a:bodyPr wrap="square" lIns="0" tIns="108000" rIns="0" bIns="0" numCol="1" rtlCol="0" anchor="t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7EB843"/>
              </a:buClr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EB843"/>
                </a:solidFill>
                <a:effectLst/>
                <a:uLnTx/>
                <a:uFillTx/>
                <a:latin typeface="Arial"/>
                <a:ea typeface="+mn-lt"/>
                <a:cs typeface="Arial"/>
              </a:rPr>
              <a:t>Diagram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lt"/>
                <a:cs typeface="Arial"/>
              </a:rPr>
              <a:t> Title</a:t>
            </a:r>
          </a:p>
        </p:txBody>
      </p:sp>
      <p:sp>
        <p:nvSpPr>
          <p:cNvPr id="13" name="Freeform 20">
            <a:extLst>
              <a:ext uri="{FF2B5EF4-FFF2-40B4-BE49-F238E27FC236}">
                <a16:creationId xmlns:a16="http://schemas.microsoft.com/office/drawing/2014/main" id="{51E54E81-C46D-C349-8819-2BAA273B9CD1}"/>
              </a:ext>
            </a:extLst>
          </p:cNvPr>
          <p:cNvSpPr/>
          <p:nvPr/>
        </p:nvSpPr>
        <p:spPr>
          <a:xfrm>
            <a:off x="4472911" y="2939785"/>
            <a:ext cx="127135" cy="648786"/>
          </a:xfrm>
          <a:custGeom>
            <a:avLst/>
            <a:gdLst>
              <a:gd name="connsiteX0" fmla="*/ 63568 w 127135"/>
              <a:gd name="connsiteY0" fmla="*/ 0 h 648786"/>
              <a:gd name="connsiteX1" fmla="*/ 89697 w 127135"/>
              <a:gd name="connsiteY1" fmla="*/ 72594 h 648786"/>
              <a:gd name="connsiteX2" fmla="*/ 127135 w 127135"/>
              <a:gd name="connsiteY2" fmla="*/ 324393 h 648786"/>
              <a:gd name="connsiteX3" fmla="*/ 89697 w 127135"/>
              <a:gd name="connsiteY3" fmla="*/ 576192 h 648786"/>
              <a:gd name="connsiteX4" fmla="*/ 63568 w 127135"/>
              <a:gd name="connsiteY4" fmla="*/ 648786 h 648786"/>
              <a:gd name="connsiteX5" fmla="*/ 37438 w 127135"/>
              <a:gd name="connsiteY5" fmla="*/ 576192 h 648786"/>
              <a:gd name="connsiteX6" fmla="*/ 0 w 127135"/>
              <a:gd name="connsiteY6" fmla="*/ 324393 h 648786"/>
              <a:gd name="connsiteX7" fmla="*/ 37438 w 127135"/>
              <a:gd name="connsiteY7" fmla="*/ 72594 h 648786"/>
              <a:gd name="connsiteX8" fmla="*/ 63568 w 127135"/>
              <a:gd name="connsiteY8" fmla="*/ 0 h 648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7135" h="648786">
                <a:moveTo>
                  <a:pt x="63568" y="0"/>
                </a:moveTo>
                <a:lnTo>
                  <a:pt x="89697" y="72594"/>
                </a:lnTo>
                <a:cubicBezTo>
                  <a:pt x="114028" y="152137"/>
                  <a:pt x="127135" y="236709"/>
                  <a:pt x="127135" y="324393"/>
                </a:cubicBezTo>
                <a:cubicBezTo>
                  <a:pt x="127135" y="412078"/>
                  <a:pt x="114028" y="496649"/>
                  <a:pt x="89697" y="576192"/>
                </a:cubicBezTo>
                <a:lnTo>
                  <a:pt x="63568" y="648786"/>
                </a:lnTo>
                <a:lnTo>
                  <a:pt x="37438" y="576192"/>
                </a:lnTo>
                <a:cubicBezTo>
                  <a:pt x="13107" y="496649"/>
                  <a:pt x="0" y="412078"/>
                  <a:pt x="0" y="324393"/>
                </a:cubicBezTo>
                <a:cubicBezTo>
                  <a:pt x="0" y="236709"/>
                  <a:pt x="13107" y="152137"/>
                  <a:pt x="37438" y="72594"/>
                </a:cubicBezTo>
                <a:lnTo>
                  <a:pt x="63568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4" name="Freeform 21">
            <a:extLst>
              <a:ext uri="{FF2B5EF4-FFF2-40B4-BE49-F238E27FC236}">
                <a16:creationId xmlns:a16="http://schemas.microsoft.com/office/drawing/2014/main" id="{19D77BF8-DC20-B244-BD13-FC45A575C54C}"/>
              </a:ext>
            </a:extLst>
          </p:cNvPr>
          <p:cNvSpPr/>
          <p:nvPr/>
        </p:nvSpPr>
        <p:spPr>
          <a:xfrm>
            <a:off x="2240767" y="2417422"/>
            <a:ext cx="1692000" cy="1693512"/>
          </a:xfrm>
          <a:prstGeom prst="ellipse">
            <a:avLst/>
          </a:prstGeom>
          <a:solidFill>
            <a:schemeClr val="bg1">
              <a:alpha val="75000"/>
            </a:schemeClr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Item </a:t>
            </a:r>
            <a:b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1</a:t>
            </a:r>
          </a:p>
        </p:txBody>
      </p:sp>
      <p:sp>
        <p:nvSpPr>
          <p:cNvPr id="15" name="Rectangle: Rounded Corners 34">
            <a:extLst>
              <a:ext uri="{FF2B5EF4-FFF2-40B4-BE49-F238E27FC236}">
                <a16:creationId xmlns:a16="http://schemas.microsoft.com/office/drawing/2014/main" id="{0DE9E07D-6086-084C-8C39-6F37B6770321}"/>
              </a:ext>
            </a:extLst>
          </p:cNvPr>
          <p:cNvSpPr/>
          <p:nvPr/>
        </p:nvSpPr>
        <p:spPr>
          <a:xfrm>
            <a:off x="3426531" y="4563420"/>
            <a:ext cx="1679273" cy="519351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7EB843"/>
              </a:buClr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EB843"/>
                </a:solidFill>
                <a:effectLst/>
                <a:uLnTx/>
                <a:uFillTx/>
                <a:latin typeface="Arial"/>
                <a:ea typeface="+mn-lt"/>
                <a:cs typeface="Arial"/>
              </a:rPr>
              <a:t> Base item 1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424747"/>
              </a:solidFill>
              <a:effectLst/>
              <a:uLnTx/>
              <a:uFillTx/>
              <a:latin typeface="Arial"/>
              <a:ea typeface="+mn-lt"/>
              <a:cs typeface="Arial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73EB401-B5D0-BB4E-B729-7C1E76FF0DF1}"/>
              </a:ext>
            </a:extLst>
          </p:cNvPr>
          <p:cNvCxnSpPr>
            <a:cxnSpLocks/>
          </p:cNvCxnSpPr>
          <p:nvPr/>
        </p:nvCxnSpPr>
        <p:spPr>
          <a:xfrm>
            <a:off x="2240767" y="4392754"/>
            <a:ext cx="7745116" cy="0"/>
          </a:xfrm>
          <a:prstGeom prst="line">
            <a:avLst/>
          </a:prstGeom>
          <a:ln w="76200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reeform 21">
            <a:extLst>
              <a:ext uri="{FF2B5EF4-FFF2-40B4-BE49-F238E27FC236}">
                <a16:creationId xmlns:a16="http://schemas.microsoft.com/office/drawing/2014/main" id="{1C8CA9B3-EC9F-F744-BCB7-979C64E5F724}"/>
              </a:ext>
            </a:extLst>
          </p:cNvPr>
          <p:cNvSpPr/>
          <p:nvPr/>
        </p:nvSpPr>
        <p:spPr>
          <a:xfrm>
            <a:off x="3754046" y="2417422"/>
            <a:ext cx="1692000" cy="1693512"/>
          </a:xfrm>
          <a:prstGeom prst="ellipse">
            <a:avLst/>
          </a:prstGeom>
          <a:solidFill>
            <a:schemeClr val="bg1">
              <a:alpha val="75000"/>
            </a:schemeClr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Item </a:t>
            </a:r>
            <a:b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2</a:t>
            </a:r>
          </a:p>
        </p:txBody>
      </p:sp>
      <p:sp>
        <p:nvSpPr>
          <p:cNvPr id="18" name="Freeform 21">
            <a:extLst>
              <a:ext uri="{FF2B5EF4-FFF2-40B4-BE49-F238E27FC236}">
                <a16:creationId xmlns:a16="http://schemas.microsoft.com/office/drawing/2014/main" id="{0503B182-5DEC-C24B-A3F5-D38837D30A95}"/>
              </a:ext>
            </a:extLst>
          </p:cNvPr>
          <p:cNvSpPr/>
          <p:nvPr/>
        </p:nvSpPr>
        <p:spPr>
          <a:xfrm>
            <a:off x="5267325" y="2417422"/>
            <a:ext cx="1692000" cy="1693512"/>
          </a:xfrm>
          <a:prstGeom prst="ellipse">
            <a:avLst/>
          </a:prstGeom>
          <a:solidFill>
            <a:schemeClr val="bg1">
              <a:alpha val="75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Item </a:t>
            </a:r>
            <a:b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3</a:t>
            </a:r>
          </a:p>
        </p:txBody>
      </p:sp>
      <p:sp>
        <p:nvSpPr>
          <p:cNvPr id="26" name="Freeform 21">
            <a:extLst>
              <a:ext uri="{FF2B5EF4-FFF2-40B4-BE49-F238E27FC236}">
                <a16:creationId xmlns:a16="http://schemas.microsoft.com/office/drawing/2014/main" id="{123AD03E-1854-6743-9D0D-5400741861A3}"/>
              </a:ext>
            </a:extLst>
          </p:cNvPr>
          <p:cNvSpPr/>
          <p:nvPr/>
        </p:nvSpPr>
        <p:spPr>
          <a:xfrm>
            <a:off x="6780604" y="2417422"/>
            <a:ext cx="1692000" cy="1693512"/>
          </a:xfrm>
          <a:prstGeom prst="ellipse">
            <a:avLst/>
          </a:prstGeom>
          <a:solidFill>
            <a:schemeClr val="bg1">
              <a:alpha val="75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Item </a:t>
            </a:r>
            <a:b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4</a:t>
            </a:r>
          </a:p>
        </p:txBody>
      </p:sp>
      <p:sp>
        <p:nvSpPr>
          <p:cNvPr id="27" name="Freeform 21">
            <a:extLst>
              <a:ext uri="{FF2B5EF4-FFF2-40B4-BE49-F238E27FC236}">
                <a16:creationId xmlns:a16="http://schemas.microsoft.com/office/drawing/2014/main" id="{DCEE0CF0-7024-E447-ACCB-89A6F68AA904}"/>
              </a:ext>
            </a:extLst>
          </p:cNvPr>
          <p:cNvSpPr/>
          <p:nvPr/>
        </p:nvSpPr>
        <p:spPr>
          <a:xfrm>
            <a:off x="8293883" y="2417422"/>
            <a:ext cx="1692000" cy="1693512"/>
          </a:xfrm>
          <a:prstGeom prst="ellipse">
            <a:avLst/>
          </a:prstGeom>
          <a:solidFill>
            <a:schemeClr val="bg1">
              <a:alpha val="75000"/>
            </a:schemeClr>
          </a:solidFill>
          <a:ln w="381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Item </a:t>
            </a:r>
            <a:b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24747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5</a:t>
            </a:r>
          </a:p>
        </p:txBody>
      </p:sp>
      <p:sp>
        <p:nvSpPr>
          <p:cNvPr id="28" name="Rectangle: Rounded Corners 34">
            <a:extLst>
              <a:ext uri="{FF2B5EF4-FFF2-40B4-BE49-F238E27FC236}">
                <a16:creationId xmlns:a16="http://schemas.microsoft.com/office/drawing/2014/main" id="{B358E809-B716-5D44-AD5D-6382BE19BF84}"/>
              </a:ext>
            </a:extLst>
          </p:cNvPr>
          <p:cNvSpPr/>
          <p:nvPr/>
        </p:nvSpPr>
        <p:spPr>
          <a:xfrm>
            <a:off x="5255331" y="4563420"/>
            <a:ext cx="1679273" cy="519351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7EB843"/>
              </a:buClr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EB843"/>
                </a:solidFill>
                <a:effectLst/>
                <a:uLnTx/>
                <a:uFillTx/>
                <a:latin typeface="Arial"/>
                <a:ea typeface="+mn-lt"/>
                <a:cs typeface="Arial"/>
              </a:rPr>
              <a:t> Base item 2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424747"/>
              </a:solidFill>
              <a:effectLst/>
              <a:uLnTx/>
              <a:uFillTx/>
              <a:latin typeface="Arial"/>
              <a:ea typeface="+mn-lt"/>
              <a:cs typeface="Arial"/>
            </a:endParaRPr>
          </a:p>
        </p:txBody>
      </p:sp>
      <p:sp>
        <p:nvSpPr>
          <p:cNvPr id="29" name="Rectangle: Rounded Corners 34">
            <a:extLst>
              <a:ext uri="{FF2B5EF4-FFF2-40B4-BE49-F238E27FC236}">
                <a16:creationId xmlns:a16="http://schemas.microsoft.com/office/drawing/2014/main" id="{42636CEE-F33F-FF41-B827-31B45D27D1B6}"/>
              </a:ext>
            </a:extLst>
          </p:cNvPr>
          <p:cNvSpPr/>
          <p:nvPr/>
        </p:nvSpPr>
        <p:spPr>
          <a:xfrm>
            <a:off x="7084131" y="4563420"/>
            <a:ext cx="1679273" cy="519351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7EB843"/>
              </a:buClr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EB843"/>
                </a:solidFill>
                <a:effectLst/>
                <a:uLnTx/>
                <a:uFillTx/>
                <a:latin typeface="Arial"/>
                <a:ea typeface="+mn-lt"/>
                <a:cs typeface="Arial"/>
              </a:rPr>
              <a:t> Base item 3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424747"/>
              </a:solidFill>
              <a:effectLst/>
              <a:uLnTx/>
              <a:uFillTx/>
              <a:latin typeface="Arial"/>
              <a:ea typeface="+mn-lt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841786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586C5-90DB-4B8A-14AC-213770412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7F8EAA-82B0-D14B-3C5D-B3746F50D59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3374861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8E572-E893-762F-01FC-DF127A977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685FA7-FB0C-22B0-D73A-830E9D7842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803806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5D5DF-98DE-5971-B0B8-8BBF63889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3DFC34-1809-74C6-AAD5-1608A79576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5693932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EBB1209-E9AA-45BC-8F6D-D98AC71EB5B5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D6343A2-A291-B243-85C7-743D515BB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5106029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93DA940D-51F8-44AD-8109-DB623DDE328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4151EE9B-69E5-4C95-AFCC-0088558BC74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5FA7893-0B34-F040-BD24-469B4D8A8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41758496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18F0A1B-CFAB-4D75-83E6-5E982E10C4EF}"/>
              </a:ext>
            </a:extLst>
          </p:cNvPr>
          <p:cNvSpPr/>
          <p:nvPr/>
        </p:nvSpPr>
        <p:spPr>
          <a:xfrm>
            <a:off x="2341905" y="1533093"/>
            <a:ext cx="698729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Default</a:t>
            </a: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 quote style.</a:t>
            </a:r>
            <a:endParaRPr kumimoji="0" lang="en-US" sz="30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/>
              <a:ea typeface="ＭＳ Ｐゴシック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6082BA7-4D7B-4C18-862A-1339E9493E92}"/>
              </a:ext>
            </a:extLst>
          </p:cNvPr>
          <p:cNvSpPr/>
          <p:nvPr/>
        </p:nvSpPr>
        <p:spPr>
          <a:xfrm>
            <a:off x="2892718" y="794429"/>
            <a:ext cx="282969" cy="1323439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“</a:t>
            </a:r>
            <a:endParaRPr kumimoji="0" lang="en-GB" sz="8000" b="1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2DEAAAB-EAE6-4462-8871-60A23C818B67}"/>
              </a:ext>
            </a:extLst>
          </p:cNvPr>
          <p:cNvSpPr/>
          <p:nvPr/>
        </p:nvSpPr>
        <p:spPr>
          <a:xfrm>
            <a:off x="8457783" y="2251754"/>
            <a:ext cx="282969" cy="1323439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”</a:t>
            </a:r>
            <a:endParaRPr kumimoji="0" lang="en-GB" sz="8000" b="1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06B31F-F8A8-4FEF-A18C-EAACD23F3078}"/>
              </a:ext>
            </a:extLst>
          </p:cNvPr>
          <p:cNvSpPr txBox="1"/>
          <p:nvPr/>
        </p:nvSpPr>
        <p:spPr>
          <a:xfrm>
            <a:off x="4995378" y="5032519"/>
            <a:ext cx="2201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ＭＳ Ｐゴシック" charset="0"/>
                <a:cs typeface="+mn-cs"/>
              </a:rPr>
              <a:t>Name Surname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ＭＳ Ｐゴシック" charset="0"/>
                <a:cs typeface="+mn-cs"/>
              </a:rPr>
              <a:t>Role, Company Name</a:t>
            </a:r>
          </a:p>
        </p:txBody>
      </p:sp>
    </p:spTree>
    <p:extLst>
      <p:ext uri="{BB962C8B-B14F-4D97-AF65-F5344CB8AC3E}">
        <p14:creationId xmlns:p14="http://schemas.microsoft.com/office/powerpoint/2010/main" val="25712998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7">
            <a:extLst>
              <a:ext uri="{FF2B5EF4-FFF2-40B4-BE49-F238E27FC236}">
                <a16:creationId xmlns:a16="http://schemas.microsoft.com/office/drawing/2014/main" id="{C444D433-BF27-4D4E-BF00-2467B2584EF7}"/>
              </a:ext>
            </a:extLst>
          </p:cNvPr>
          <p:cNvSpPr/>
          <p:nvPr/>
        </p:nvSpPr>
        <p:spPr>
          <a:xfrm>
            <a:off x="1157234" y="2622625"/>
            <a:ext cx="9995224" cy="14957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pt-PT" sz="3200" b="1" err="1">
                <a:solidFill>
                  <a:srgbClr val="424747"/>
                </a:solidFill>
              </a:rPr>
              <a:t>Highlight</a:t>
            </a:r>
            <a:r>
              <a:rPr lang="pt-PT" sz="3200" b="1">
                <a:solidFill>
                  <a:srgbClr val="424747"/>
                </a:solidFill>
              </a:rPr>
              <a:t> </a:t>
            </a:r>
            <a:r>
              <a:rPr lang="pt-PT" sz="3200" b="1" err="1">
                <a:solidFill>
                  <a:srgbClr val="424747"/>
                </a:solidFill>
              </a:rPr>
              <a:t>text</a:t>
            </a:r>
            <a:r>
              <a:rPr lang="pt-PT" sz="3200" b="1">
                <a:solidFill>
                  <a:srgbClr val="424747"/>
                </a:solidFill>
              </a:rPr>
              <a:t> </a:t>
            </a:r>
            <a:r>
              <a:rPr lang="pt-PT" sz="3200" b="1" err="1">
                <a:solidFill>
                  <a:srgbClr val="424747"/>
                </a:solidFill>
              </a:rPr>
              <a:t>here</a:t>
            </a:r>
            <a:r>
              <a:rPr lang="pt-PT" sz="3200" b="1">
                <a:solidFill>
                  <a:srgbClr val="424747"/>
                </a:solidFill>
              </a:rPr>
              <a:t>. Does </a:t>
            </a:r>
            <a:r>
              <a:rPr lang="pt-PT" sz="3200" b="1" err="1">
                <a:solidFill>
                  <a:srgbClr val="424747"/>
                </a:solidFill>
              </a:rPr>
              <a:t>not</a:t>
            </a:r>
            <a:r>
              <a:rPr lang="pt-PT" sz="3200" b="1">
                <a:solidFill>
                  <a:srgbClr val="424747"/>
                </a:solidFill>
              </a:rPr>
              <a:t> </a:t>
            </a:r>
            <a:r>
              <a:rPr lang="pt-PT" sz="3200" b="1" err="1">
                <a:solidFill>
                  <a:srgbClr val="424747"/>
                </a:solidFill>
              </a:rPr>
              <a:t>have</a:t>
            </a:r>
            <a:r>
              <a:rPr lang="pt-PT" sz="3200" b="1">
                <a:solidFill>
                  <a:srgbClr val="424747"/>
                </a:solidFill>
              </a:rPr>
              <a:t> to </a:t>
            </a:r>
            <a:r>
              <a:rPr lang="pt-PT" sz="3200" b="1" err="1">
                <a:solidFill>
                  <a:srgbClr val="424747"/>
                </a:solidFill>
              </a:rPr>
              <a:t>be</a:t>
            </a:r>
            <a:r>
              <a:rPr lang="pt-PT" sz="3200" b="1">
                <a:solidFill>
                  <a:srgbClr val="424747"/>
                </a:solidFill>
              </a:rPr>
              <a:t> </a:t>
            </a:r>
            <a:br>
              <a:rPr lang="pt-PT" sz="3200" b="1">
                <a:solidFill>
                  <a:srgbClr val="424747"/>
                </a:solidFill>
              </a:rPr>
            </a:br>
            <a:r>
              <a:rPr lang="pt-PT" sz="3200" b="1">
                <a:solidFill>
                  <a:srgbClr val="424747"/>
                </a:solidFill>
              </a:rPr>
              <a:t>a </a:t>
            </a:r>
            <a:r>
              <a:rPr lang="pt-PT" sz="3200" b="1" err="1">
                <a:solidFill>
                  <a:srgbClr val="424747"/>
                </a:solidFill>
              </a:rPr>
              <a:t>quote</a:t>
            </a:r>
            <a:r>
              <a:rPr lang="pt-PT" sz="3200" b="1">
                <a:solidFill>
                  <a:srgbClr val="424747"/>
                </a:solidFill>
              </a:rPr>
              <a:t> </a:t>
            </a:r>
            <a:r>
              <a:rPr lang="pt-PT" sz="3200" b="1" err="1">
                <a:solidFill>
                  <a:srgbClr val="424747"/>
                </a:solidFill>
              </a:rPr>
              <a:t>but</a:t>
            </a:r>
            <a:r>
              <a:rPr lang="pt-PT" sz="3200" b="1">
                <a:solidFill>
                  <a:srgbClr val="424747"/>
                </a:solidFill>
              </a:rPr>
              <a:t> </a:t>
            </a:r>
            <a:r>
              <a:rPr lang="pt-PT" sz="3200" b="1" err="1">
                <a:solidFill>
                  <a:srgbClr val="424747"/>
                </a:solidFill>
              </a:rPr>
              <a:t>it</a:t>
            </a:r>
            <a:r>
              <a:rPr lang="pt-PT" sz="3200" b="1">
                <a:solidFill>
                  <a:srgbClr val="424747"/>
                </a:solidFill>
              </a:rPr>
              <a:t> can </a:t>
            </a:r>
            <a:r>
              <a:rPr lang="pt-PT" sz="3200" b="1" err="1">
                <a:solidFill>
                  <a:srgbClr val="424747"/>
                </a:solidFill>
              </a:rPr>
              <a:t>be</a:t>
            </a:r>
            <a:r>
              <a:rPr lang="pt-PT" sz="3200" b="1">
                <a:solidFill>
                  <a:srgbClr val="424747"/>
                </a:solidFill>
              </a:rPr>
              <a:t>. </a:t>
            </a:r>
            <a:endParaRPr lang="en-GB" sz="3200" b="1">
              <a:solidFill>
                <a:srgbClr val="424747"/>
              </a:solidFill>
            </a:endParaRPr>
          </a:p>
          <a:p>
            <a:pPr lvl="8" algn="ctr">
              <a:lnSpc>
                <a:spcPct val="95000"/>
              </a:lnSpc>
            </a:pPr>
            <a:endParaRPr lang="en-GB" sz="1200" b="1">
              <a:solidFill>
                <a:srgbClr val="424747"/>
              </a:solidFill>
            </a:endParaRPr>
          </a:p>
          <a:p>
            <a:pPr marL="0" lvl="8" algn="ctr">
              <a:lnSpc>
                <a:spcPct val="95000"/>
              </a:lnSpc>
            </a:pPr>
            <a:r>
              <a:rPr lang="en-US" sz="2000" b="1" i="1">
                <a:solidFill>
                  <a:schemeClr val="tx2"/>
                </a:solidFill>
              </a:rPr>
              <a:t>Name</a:t>
            </a:r>
            <a:r>
              <a:rPr lang="en-US" sz="2000" i="1"/>
              <a:t>, </a:t>
            </a:r>
            <a:r>
              <a:rPr lang="en-US" sz="2000" i="1" err="1"/>
              <a:t>etc</a:t>
            </a:r>
            <a:endParaRPr lang="en-GB" sz="2000" b="1" i="1">
              <a:solidFill>
                <a:srgbClr val="424747"/>
              </a:solidFill>
            </a:endParaRPr>
          </a:p>
        </p:txBody>
      </p:sp>
      <p:cxnSp>
        <p:nvCxnSpPr>
          <p:cNvPr id="11" name="Straight Connector 8">
            <a:extLst>
              <a:ext uri="{FF2B5EF4-FFF2-40B4-BE49-F238E27FC236}">
                <a16:creationId xmlns:a16="http://schemas.microsoft.com/office/drawing/2014/main" id="{66995D4B-514F-1C42-9E6D-86FE2FCAF17B}"/>
              </a:ext>
            </a:extLst>
          </p:cNvPr>
          <p:cNvCxnSpPr/>
          <p:nvPr/>
        </p:nvCxnSpPr>
        <p:spPr>
          <a:xfrm>
            <a:off x="4986949" y="1800131"/>
            <a:ext cx="2335795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9">
            <a:extLst>
              <a:ext uri="{FF2B5EF4-FFF2-40B4-BE49-F238E27FC236}">
                <a16:creationId xmlns:a16="http://schemas.microsoft.com/office/drawing/2014/main" id="{9A4C8113-E825-0A49-9BBB-479459D6888A}"/>
              </a:ext>
            </a:extLst>
          </p:cNvPr>
          <p:cNvCxnSpPr/>
          <p:nvPr/>
        </p:nvCxnSpPr>
        <p:spPr>
          <a:xfrm>
            <a:off x="4986949" y="4918290"/>
            <a:ext cx="2335795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7472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86357-BA8A-D5BC-9A8A-1545F72CD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Platform</a:t>
            </a:r>
            <a:endParaRPr lang="es-E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42B7FA-50F0-632E-18E2-02F3F50CD022}"/>
              </a:ext>
            </a:extLst>
          </p:cNvPr>
          <p:cNvSpPr txBox="1"/>
          <p:nvPr/>
        </p:nvSpPr>
        <p:spPr>
          <a:xfrm>
            <a:off x="1071417" y="3496024"/>
            <a:ext cx="91347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defRPr/>
            </a:pPr>
            <a:r>
              <a:rPr lang="en-US" sz="2800" dirty="0">
                <a:solidFill>
                  <a:srgbClr val="92D050"/>
                </a:solidFill>
                <a:latin typeface="Arial"/>
                <a:ea typeface="+mn-lt"/>
                <a:cs typeface="Arial"/>
                <a:hlinkClick r:id="rId2"/>
              </a:rPr>
              <a:t>http://www.google.es/</a:t>
            </a:r>
            <a:r>
              <a:rPr lang="en-US" sz="2800" dirty="0">
                <a:solidFill>
                  <a:srgbClr val="92D050"/>
                </a:solidFill>
                <a:latin typeface="Arial"/>
                <a:ea typeface="+mn-lt"/>
                <a:cs typeface="Arial"/>
              </a:rPr>
              <a:t>  </a:t>
            </a:r>
            <a:r>
              <a:rPr lang="en-US" sz="2000" dirty="0">
                <a:solidFill>
                  <a:srgbClr val="92D050"/>
                </a:solidFill>
                <a:latin typeface="Arial"/>
                <a:ea typeface="+mn-lt"/>
                <a:cs typeface="Arial"/>
              </a:rPr>
              <a:t>&lt;REAL URL OF THE PLATFORM&gt;</a:t>
            </a:r>
            <a:endParaRPr lang="en-US" sz="2800" b="0" dirty="0">
              <a:solidFill>
                <a:srgbClr val="92D050"/>
              </a:solidFill>
              <a:latin typeface="Arial"/>
              <a:ea typeface="+mn-lt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561936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FBA09-D5C3-2022-2856-05F8CBB70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0680152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B12AD-5189-C251-5D59-B4FCF374F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4637262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>
            <a:extLst>
              <a:ext uri="{FF2B5EF4-FFF2-40B4-BE49-F238E27FC236}">
                <a16:creationId xmlns:a16="http://schemas.microsoft.com/office/drawing/2014/main" id="{30A684C8-01BA-014E-8C9F-547AFCC182DB}"/>
              </a:ext>
            </a:extLst>
          </p:cNvPr>
          <p:cNvSpPr/>
          <p:nvPr/>
        </p:nvSpPr>
        <p:spPr>
          <a:xfrm>
            <a:off x="733378" y="2622625"/>
            <a:ext cx="10842937" cy="5016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5000"/>
              </a:lnSpc>
            </a:pPr>
            <a:r>
              <a:rPr lang="pt-PT" sz="2800" b="1" err="1">
                <a:solidFill>
                  <a:srgbClr val="424747"/>
                </a:solidFill>
              </a:rPr>
              <a:t>Highlight</a:t>
            </a:r>
            <a:r>
              <a:rPr lang="pt-PT" sz="2800" b="1">
                <a:solidFill>
                  <a:srgbClr val="424747"/>
                </a:solidFill>
              </a:rPr>
              <a:t> </a:t>
            </a:r>
            <a:r>
              <a:rPr lang="pt-PT" sz="2800" b="1" err="1">
                <a:solidFill>
                  <a:srgbClr val="424747"/>
                </a:solidFill>
              </a:rPr>
              <a:t>text</a:t>
            </a:r>
            <a:r>
              <a:rPr lang="pt-PT" sz="2800" b="1">
                <a:solidFill>
                  <a:srgbClr val="424747"/>
                </a:solidFill>
              </a:rPr>
              <a:t> </a:t>
            </a:r>
            <a:r>
              <a:rPr lang="pt-PT" sz="2800" b="1" err="1">
                <a:solidFill>
                  <a:srgbClr val="424747"/>
                </a:solidFill>
              </a:rPr>
              <a:t>here</a:t>
            </a:r>
            <a:r>
              <a:rPr lang="pt-PT" sz="2800" b="1">
                <a:solidFill>
                  <a:srgbClr val="424747"/>
                </a:solidFill>
              </a:rPr>
              <a:t>. </a:t>
            </a:r>
            <a:endParaRPr lang="en-GB" sz="2800" b="1" i="1">
              <a:solidFill>
                <a:srgbClr val="42474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1109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34DA2E95-41C7-6578-5516-983E3CA19403}"/>
              </a:ext>
            </a:extLst>
          </p:cNvPr>
          <p:cNvSpPr/>
          <p:nvPr/>
        </p:nvSpPr>
        <p:spPr>
          <a:xfrm>
            <a:off x="334963" y="1341440"/>
            <a:ext cx="419100" cy="2397444"/>
          </a:xfrm>
          <a:prstGeom prst="flowChartProcess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mpact" panose="020B0806030902050204" pitchFamily="34" charset="0"/>
              <a:ea typeface="+mn-ea"/>
              <a:cs typeface="+mn-cs"/>
            </a:endParaRPr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3FA70BFB-CB81-1999-7AC0-A5A7A3464FE5}"/>
              </a:ext>
            </a:extLst>
          </p:cNvPr>
          <p:cNvSpPr/>
          <p:nvPr/>
        </p:nvSpPr>
        <p:spPr>
          <a:xfrm>
            <a:off x="754063" y="1341440"/>
            <a:ext cx="11223625" cy="2397444"/>
          </a:xfrm>
          <a:prstGeom prst="flowChartProcess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69747B">
                    <a:lumMod val="75000"/>
                  </a:srgbClr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  <a:sym typeface="Source Sans Pro"/>
              </a:rPr>
              <a:t>Highlight title</a:t>
            </a:r>
            <a:b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69747B">
                    <a:lumMod val="75000"/>
                  </a:srgbClr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  <a:sym typeface="Source Sans Pro"/>
              </a:rPr>
            </a:b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69747B">
                    <a:lumMod val="75000"/>
                  </a:srgbClr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  <a:sym typeface="Source Sans Pro"/>
              </a:rPr>
              <a:t>body text</a:t>
            </a:r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A1FB7723-30E5-F80D-8208-A485223D7FF4}"/>
              </a:ext>
            </a:extLst>
          </p:cNvPr>
          <p:cNvSpPr/>
          <p:nvPr/>
        </p:nvSpPr>
        <p:spPr>
          <a:xfrm>
            <a:off x="754062" y="3868418"/>
            <a:ext cx="11214747" cy="2397444"/>
          </a:xfrm>
          <a:prstGeom prst="flowChartProcess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69747B">
                    <a:lumMod val="75000"/>
                  </a:srgbClr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  <a:sym typeface="Source Sans Pro"/>
              </a:rPr>
              <a:t>Highlight title</a:t>
            </a:r>
            <a:b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69747B">
                    <a:lumMod val="75000"/>
                  </a:srgbClr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  <a:sym typeface="Source Sans Pro"/>
              </a:rPr>
            </a:b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69747B">
                    <a:lumMod val="75000"/>
                  </a:srgbClr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  <a:sym typeface="Source Sans Pro"/>
              </a:rPr>
              <a:t>body text</a:t>
            </a: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3429ABCE-8CFC-0F14-C222-CF6550D1BA98}"/>
              </a:ext>
            </a:extLst>
          </p:cNvPr>
          <p:cNvSpPr/>
          <p:nvPr/>
        </p:nvSpPr>
        <p:spPr>
          <a:xfrm>
            <a:off x="334963" y="3868418"/>
            <a:ext cx="419100" cy="2397444"/>
          </a:xfrm>
          <a:prstGeom prst="flowChartProcess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mpact" panose="020B080603090205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51673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973E59E-6FFE-DC3F-CE24-422380ABF472}"/>
              </a:ext>
            </a:extLst>
          </p:cNvPr>
          <p:cNvSpPr/>
          <p:nvPr/>
        </p:nvSpPr>
        <p:spPr>
          <a:xfrm>
            <a:off x="230188" y="1349561"/>
            <a:ext cx="3828770" cy="491630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260000" rtlCol="0" anchor="t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Big Text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93B946-39A8-A284-2EE0-62F9947DAA99}"/>
              </a:ext>
            </a:extLst>
          </p:cNvPr>
          <p:cNvSpPr/>
          <p:nvPr/>
        </p:nvSpPr>
        <p:spPr>
          <a:xfrm>
            <a:off x="4189553" y="1349560"/>
            <a:ext cx="3828770" cy="491630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260000" rtlCol="0" anchor="t"/>
          <a:lstStyle/>
          <a:p>
            <a:pPr marL="342900" marR="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List title</a:t>
            </a:r>
          </a:p>
          <a:p>
            <a:pPr marL="6286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List item</a:t>
            </a:r>
          </a:p>
          <a:p>
            <a:pPr marL="6286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List item</a:t>
            </a:r>
          </a:p>
          <a:p>
            <a:pPr marL="6286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List item</a:t>
            </a:r>
          </a:p>
          <a:p>
            <a:pPr marL="6286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List item</a:t>
            </a:r>
          </a:p>
          <a:p>
            <a:pPr marL="6286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List item</a:t>
            </a: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5D69331-1167-82FB-6E3E-5A9B5CFFB0C5}"/>
              </a:ext>
            </a:extLst>
          </p:cNvPr>
          <p:cNvSpPr/>
          <p:nvPr/>
        </p:nvSpPr>
        <p:spPr>
          <a:xfrm>
            <a:off x="8148918" y="1349560"/>
            <a:ext cx="3828770" cy="49163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260000" rtlCol="0" anchor="t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Small text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0641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69AA8-BD78-3384-DB94-C57BBEB05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Title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BC695-F06A-4B20-A0BA-8F6C50AA28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PT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5021224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C7596-EDE8-37D4-14E1-54D9CF416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Title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A70395-35DB-4047-5529-D78F628787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PT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4732827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1F87103-E6AD-85D1-BAE7-E95A8EA6E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Title here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ABBA52-0C7B-28D0-307C-926C20F3AE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PT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40129618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3439F4-BDC7-21AF-8D4B-840DEBD53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Title here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B454C1-79EF-8C0B-3A05-9C68A182C9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PT"/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30777037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80E112F-3A38-714E-13C0-BF1938A80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Title here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6FC06A-722C-5B29-BC5B-CE9A750978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PT"/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2206194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473484-063A-53B7-FB1E-DE57A8B11E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9850" y="3827462"/>
            <a:ext cx="2177521" cy="2162267"/>
          </a:xfrm>
          <a:prstGeom prst="flowChartConnector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8E8B78-AF2B-1C1D-9359-93FEEF106C9F}"/>
              </a:ext>
            </a:extLst>
          </p:cNvPr>
          <p:cNvSpPr txBox="1">
            <a:spLocks/>
          </p:cNvSpPr>
          <p:nvPr/>
        </p:nvSpPr>
        <p:spPr>
          <a:xfrm>
            <a:off x="334963" y="302984"/>
            <a:ext cx="11514137" cy="492443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2400" b="1" i="0" u="none" kern="1200">
                <a:solidFill>
                  <a:schemeClr val="tx1"/>
                </a:solidFill>
                <a:latin typeface="+mn-lt"/>
                <a:ea typeface="ＭＳ Ｐゴシック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s-ES" dirty="0"/>
              <a:t>Rules</a:t>
            </a:r>
            <a:endParaRPr lang="en-PT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C8F973E-B06B-3264-2A02-4115E9CE938C}"/>
              </a:ext>
            </a:extLst>
          </p:cNvPr>
          <p:cNvSpPr txBox="1">
            <a:spLocks/>
          </p:cNvSpPr>
          <p:nvPr/>
        </p:nvSpPr>
        <p:spPr>
          <a:xfrm>
            <a:off x="434629" y="986127"/>
            <a:ext cx="9282026" cy="4823546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2400" b="1" kern="1200">
                <a:solidFill>
                  <a:schemeClr val="bg2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1pPr>
            <a:lvl2pPr marL="349250" indent="-3429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bg2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2pPr>
            <a:lvl3pPr marL="574675" indent="-3429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bg2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3pPr>
            <a:lvl4pPr marL="800100" indent="-3429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bg2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4pPr>
            <a:lvl5pPr marL="1054735" indent="-3429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bg2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5pPr>
            <a:lvl6pPr marL="968375" indent="-2809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Arial"/>
              <a:buChar char="•"/>
              <a:defRPr sz="1800" kern="1200">
                <a:solidFill>
                  <a:srgbClr val="37444A"/>
                </a:solidFill>
                <a:latin typeface="+mn-lt"/>
                <a:ea typeface="+mn-ea"/>
                <a:cs typeface="+mn-cs"/>
              </a:defRPr>
            </a:lvl6pPr>
            <a:lvl7pPr marL="968375" indent="-2825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rgbClr val="37444A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sz="1800" b="0" dirty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The main objective is to solve as many challenges as you can.</a:t>
            </a:r>
          </a:p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sz="1800" b="0" dirty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Every challenge has a value in points according to its difficulty. </a:t>
            </a:r>
          </a:p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sz="1800" b="0" dirty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Finishing the challenge will make you win bonus points.</a:t>
            </a:r>
          </a:p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sz="1800" b="0" dirty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You can spend some points to get hints that can help you to solve the challenge.</a:t>
            </a:r>
          </a:p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sz="1800" b="0" dirty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You can do the challenges in the order that you prefer.</a:t>
            </a:r>
          </a:p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sz="1800" b="0" dirty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Read carefully the description of every challenge.</a:t>
            </a:r>
            <a:endParaRPr lang="en-US" sz="1800" b="0" dirty="0">
              <a:solidFill>
                <a:srgbClr val="424747"/>
              </a:solidFill>
              <a:latin typeface="Arial"/>
              <a:ea typeface="+mn-lt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494301-A6A1-19BF-4E59-F8D2C617093B}"/>
              </a:ext>
            </a:extLst>
          </p:cNvPr>
          <p:cNvSpPr txBox="1"/>
          <p:nvPr/>
        </p:nvSpPr>
        <p:spPr>
          <a:xfrm>
            <a:off x="434629" y="4699372"/>
            <a:ext cx="5052291" cy="1200329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s-ES" sz="7200" dirty="0">
                <a:ln w="25400">
                  <a:solidFill>
                    <a:schemeClr val="accent2">
                      <a:lumMod val="1000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Good </a:t>
            </a:r>
            <a:r>
              <a:rPr lang="es-ES" sz="7200" dirty="0" err="1">
                <a:ln w="25400">
                  <a:solidFill>
                    <a:schemeClr val="accent2">
                      <a:lumMod val="1000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Luck</a:t>
            </a:r>
            <a:r>
              <a:rPr lang="es-ES" sz="7200" dirty="0">
                <a:ln w="25400">
                  <a:solidFill>
                    <a:schemeClr val="accent2">
                      <a:lumMod val="1000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!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B64D369-1793-9F63-F18C-19693F847484}"/>
              </a:ext>
            </a:extLst>
          </p:cNvPr>
          <p:cNvGrpSpPr/>
          <p:nvPr/>
        </p:nvGrpSpPr>
        <p:grpSpPr>
          <a:xfrm>
            <a:off x="5242565" y="4490952"/>
            <a:ext cx="1662756" cy="1827003"/>
            <a:chOff x="5242565" y="4490952"/>
            <a:chExt cx="1662756" cy="1827003"/>
          </a:xfrm>
        </p:grpSpPr>
        <p:sp>
          <p:nvSpPr>
            <p:cNvPr id="13" name="Arrow: Circular 12">
              <a:extLst>
                <a:ext uri="{FF2B5EF4-FFF2-40B4-BE49-F238E27FC236}">
                  <a16:creationId xmlns:a16="http://schemas.microsoft.com/office/drawing/2014/main" id="{F8E86F45-14E7-0480-DB30-062B631C91CF}"/>
                </a:ext>
              </a:extLst>
            </p:cNvPr>
            <p:cNvSpPr/>
            <p:nvPr/>
          </p:nvSpPr>
          <p:spPr>
            <a:xfrm rot="4199085" flipH="1">
              <a:off x="5319397" y="5185791"/>
              <a:ext cx="1055332" cy="1208995"/>
            </a:xfrm>
            <a:prstGeom prst="circularArrow">
              <a:avLst/>
            </a:prstGeom>
            <a:solidFill>
              <a:srgbClr val="97CF70"/>
            </a:solidFill>
            <a:ln w="38100">
              <a:solidFill>
                <a:schemeClr val="accent2">
                  <a:lumMod val="1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chemeClr val="tx1"/>
                </a:solidFill>
              </a:endParaRP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41E2F37-196E-406D-0685-6B77A786A438}"/>
                </a:ext>
              </a:extLst>
            </p:cNvPr>
            <p:cNvGrpSpPr/>
            <p:nvPr/>
          </p:nvGrpSpPr>
          <p:grpSpPr>
            <a:xfrm rot="2421098">
              <a:off x="5542514" y="4490952"/>
              <a:ext cx="1362807" cy="1362808"/>
              <a:chOff x="7267356" y="3646421"/>
              <a:chExt cx="1362807" cy="1362808"/>
            </a:xfrm>
          </p:grpSpPr>
          <p:sp>
            <p:nvSpPr>
              <p:cNvPr id="8" name="Heart 7">
                <a:extLst>
                  <a:ext uri="{FF2B5EF4-FFF2-40B4-BE49-F238E27FC236}">
                    <a16:creationId xmlns:a16="http://schemas.microsoft.com/office/drawing/2014/main" id="{1422525C-A1B8-7465-BD05-009D25B33F63}"/>
                  </a:ext>
                </a:extLst>
              </p:cNvPr>
              <p:cNvSpPr/>
              <p:nvPr/>
            </p:nvSpPr>
            <p:spPr>
              <a:xfrm rot="5400000">
                <a:off x="7873824" y="3998176"/>
                <a:ext cx="831273" cy="681404"/>
              </a:xfrm>
              <a:prstGeom prst="heart">
                <a:avLst/>
              </a:prstGeom>
              <a:solidFill>
                <a:srgbClr val="8FEA6A"/>
              </a:solidFill>
              <a:ln w="38100">
                <a:solidFill>
                  <a:schemeClr val="accent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10" name="Heart 9">
                <a:extLst>
                  <a:ext uri="{FF2B5EF4-FFF2-40B4-BE49-F238E27FC236}">
                    <a16:creationId xmlns:a16="http://schemas.microsoft.com/office/drawing/2014/main" id="{3A025AD9-9B7A-99BF-0B70-1B8FFDF4DC62}"/>
                  </a:ext>
                </a:extLst>
              </p:cNvPr>
              <p:cNvSpPr/>
              <p:nvPr/>
            </p:nvSpPr>
            <p:spPr>
              <a:xfrm rot="16200000">
                <a:off x="7192421" y="4003247"/>
                <a:ext cx="831273" cy="681404"/>
              </a:xfrm>
              <a:prstGeom prst="heart">
                <a:avLst/>
              </a:prstGeom>
              <a:solidFill>
                <a:srgbClr val="8FEA6A"/>
              </a:solidFill>
              <a:ln w="38100">
                <a:solidFill>
                  <a:schemeClr val="accent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6" name="Heart 5">
                <a:extLst>
                  <a:ext uri="{FF2B5EF4-FFF2-40B4-BE49-F238E27FC236}">
                    <a16:creationId xmlns:a16="http://schemas.microsoft.com/office/drawing/2014/main" id="{CDDECC04-2E6F-7D57-5EFE-40B4F63F5B72}"/>
                  </a:ext>
                </a:extLst>
              </p:cNvPr>
              <p:cNvSpPr/>
              <p:nvPr/>
            </p:nvSpPr>
            <p:spPr>
              <a:xfrm>
                <a:off x="7533124" y="3646421"/>
                <a:ext cx="831273" cy="681404"/>
              </a:xfrm>
              <a:prstGeom prst="heart">
                <a:avLst/>
              </a:prstGeom>
              <a:solidFill>
                <a:srgbClr val="97CF70"/>
              </a:solidFill>
              <a:ln w="38100">
                <a:solidFill>
                  <a:schemeClr val="accent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7" name="Heart 6">
                <a:extLst>
                  <a:ext uri="{FF2B5EF4-FFF2-40B4-BE49-F238E27FC236}">
                    <a16:creationId xmlns:a16="http://schemas.microsoft.com/office/drawing/2014/main" id="{B7C9190D-FB93-3B3C-24CA-39CE7B85E777}"/>
                  </a:ext>
                </a:extLst>
              </p:cNvPr>
              <p:cNvSpPr/>
              <p:nvPr/>
            </p:nvSpPr>
            <p:spPr>
              <a:xfrm rot="10800000">
                <a:off x="7533123" y="4327825"/>
                <a:ext cx="831273" cy="681404"/>
              </a:xfrm>
              <a:prstGeom prst="heart">
                <a:avLst/>
              </a:prstGeom>
              <a:solidFill>
                <a:srgbClr val="97CF70"/>
              </a:solidFill>
              <a:ln w="38100">
                <a:solidFill>
                  <a:schemeClr val="accent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5434173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30AC8-680D-6CE1-9FFB-1E8F1045E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Title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B3DDDF-C98C-A3F9-9A16-4BDCB3D50A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PT"/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22386640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30AC8-680D-6CE1-9FFB-1E8F1045E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Title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B3DDDF-C98C-A3F9-9A16-4BDCB3D50A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PT"/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35862375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5B925-64DC-AF3B-F5A6-8D6066871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Title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4334A-FDC9-EDDD-CF80-B840DEAED4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PT"/>
              <a:t>08</a:t>
            </a:r>
          </a:p>
        </p:txBody>
      </p:sp>
    </p:spTree>
    <p:extLst>
      <p:ext uri="{BB962C8B-B14F-4D97-AF65-F5344CB8AC3E}">
        <p14:creationId xmlns:p14="http://schemas.microsoft.com/office/powerpoint/2010/main" val="180971801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5B925-64DC-AF3B-F5A6-8D6066871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Title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4334A-FDC9-EDDD-CF80-B840DEAED4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PT"/>
              <a:t>09</a:t>
            </a:r>
          </a:p>
        </p:txBody>
      </p:sp>
    </p:spTree>
    <p:extLst>
      <p:ext uri="{BB962C8B-B14F-4D97-AF65-F5344CB8AC3E}">
        <p14:creationId xmlns:p14="http://schemas.microsoft.com/office/powerpoint/2010/main" val="281063667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15FD019-4AEC-BA5A-4B59-05B1A339D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Title here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6814E0-F650-5580-F6A3-CC0F40C2F3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PT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871904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15FD019-4AEC-BA5A-4B59-05B1A339D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Title here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6814E0-F650-5580-F6A3-CC0F40C2F3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PT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09130729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CE73A6F-0E86-2346-8F93-F48C0A35447D}"/>
              </a:ext>
            </a:extLst>
          </p:cNvPr>
          <p:cNvCxnSpPr>
            <a:cxnSpLocks/>
          </p:cNvCxnSpPr>
          <p:nvPr/>
        </p:nvCxnSpPr>
        <p:spPr>
          <a:xfrm>
            <a:off x="329184" y="6330198"/>
            <a:ext cx="115305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4DD66D-E55C-DC3D-40C1-6C3A56C267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1654" y="1175657"/>
            <a:ext cx="4695654" cy="1600200"/>
          </a:xfrm>
        </p:spPr>
        <p:txBody>
          <a:bodyPr/>
          <a:lstStyle/>
          <a:p>
            <a:r>
              <a:rPr lang="en-US" b="0"/>
              <a:t>Let’s talk about what </a:t>
            </a:r>
            <a:r>
              <a:rPr lang="en-US"/>
              <a:t>People Experience </a:t>
            </a:r>
            <a:r>
              <a:rPr lang="en-US" b="0"/>
              <a:t>means</a:t>
            </a:r>
            <a:r>
              <a:rPr lang="en-US"/>
              <a:t> 4U</a:t>
            </a:r>
            <a:r>
              <a:rPr lang="en-US" b="0"/>
              <a:t>.</a:t>
            </a:r>
          </a:p>
        </p:txBody>
      </p:sp>
      <p:pic>
        <p:nvPicPr>
          <p:cNvPr id="8" name="Picture Placeholder 7" descr="A person jumping in the air&#10;&#10;Description automatically generated">
            <a:extLst>
              <a:ext uri="{FF2B5EF4-FFF2-40B4-BE49-F238E27FC236}">
                <a16:creationId xmlns:a16="http://schemas.microsoft.com/office/drawing/2014/main" id="{B17B59F6-6718-269C-C758-A2DEB04150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74" t="4430" r="-474" b="23851"/>
          <a:stretch/>
        </p:blipFill>
        <p:spPr>
          <a:xfrm>
            <a:off x="6678386" y="677738"/>
            <a:ext cx="4539343" cy="4883963"/>
          </a:xfrm>
        </p:spPr>
      </p:pic>
    </p:spTree>
    <p:extLst>
      <p:ext uri="{BB962C8B-B14F-4D97-AF65-F5344CB8AC3E}">
        <p14:creationId xmlns:p14="http://schemas.microsoft.com/office/powerpoint/2010/main" val="2838715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473484-063A-53B7-FB1E-DE57A8B11E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9850" y="3827462"/>
            <a:ext cx="2177521" cy="2162267"/>
          </a:xfrm>
          <a:prstGeom prst="flowChartConnector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8E8B78-AF2B-1C1D-9359-93FEEF106C9F}"/>
              </a:ext>
            </a:extLst>
          </p:cNvPr>
          <p:cNvSpPr txBox="1">
            <a:spLocks/>
          </p:cNvSpPr>
          <p:nvPr/>
        </p:nvSpPr>
        <p:spPr>
          <a:xfrm>
            <a:off x="334963" y="302984"/>
            <a:ext cx="11514137" cy="492443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2400" b="1" i="0" u="none" kern="1200">
                <a:solidFill>
                  <a:schemeClr val="tx1"/>
                </a:solidFill>
                <a:latin typeface="+mn-lt"/>
                <a:ea typeface="ＭＳ Ｐゴシック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7444A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s-ES" dirty="0"/>
              <a:t>Rules</a:t>
            </a:r>
            <a:endParaRPr lang="en-PT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C8F973E-B06B-3264-2A02-4115E9CE938C}"/>
              </a:ext>
            </a:extLst>
          </p:cNvPr>
          <p:cNvSpPr txBox="1">
            <a:spLocks/>
          </p:cNvSpPr>
          <p:nvPr/>
        </p:nvSpPr>
        <p:spPr>
          <a:xfrm>
            <a:off x="434629" y="986127"/>
            <a:ext cx="9282026" cy="4823546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2400" b="1" kern="1200">
                <a:solidFill>
                  <a:schemeClr val="bg2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1pPr>
            <a:lvl2pPr marL="349250" indent="-3429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bg2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2pPr>
            <a:lvl3pPr marL="574675" indent="-3429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bg2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3pPr>
            <a:lvl4pPr marL="800100" indent="-3429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bg2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4pPr>
            <a:lvl5pPr marL="1054735" indent="-3429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bg2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5pPr>
            <a:lvl6pPr marL="968375" indent="-2809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Arial"/>
              <a:buChar char="•"/>
              <a:defRPr sz="1800" kern="1200">
                <a:solidFill>
                  <a:srgbClr val="37444A"/>
                </a:solidFill>
                <a:latin typeface="+mn-lt"/>
                <a:ea typeface="+mn-ea"/>
                <a:cs typeface="+mn-cs"/>
              </a:defRPr>
            </a:lvl6pPr>
            <a:lvl7pPr marL="968375" indent="-2825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rgbClr val="37444A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sz="1800" b="0" dirty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The main objective is to solve as many challenges as you can.</a:t>
            </a:r>
          </a:p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sz="1800" b="0" dirty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Every challenge has a value in points according to its difficulty. </a:t>
            </a:r>
            <a:r>
              <a:rPr lang="en-US" sz="1800" dirty="0">
                <a:solidFill>
                  <a:srgbClr val="92D050"/>
                </a:solidFill>
                <a:latin typeface="Arial"/>
                <a:ea typeface="+mn-lt"/>
                <a:cs typeface="Arial"/>
              </a:rPr>
              <a:t>(?)</a:t>
            </a:r>
            <a:endParaRPr lang="en-US" sz="1800" b="0" dirty="0">
              <a:solidFill>
                <a:srgbClr val="72808B"/>
              </a:solidFill>
              <a:latin typeface="Arial"/>
              <a:ea typeface="+mn-lt"/>
              <a:cs typeface="Arial"/>
            </a:endParaRPr>
          </a:p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sz="1800" b="0" dirty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Finishing the challenge will make you win bonus points. </a:t>
            </a:r>
            <a:r>
              <a:rPr lang="en-US" sz="1800" dirty="0">
                <a:solidFill>
                  <a:srgbClr val="92D050"/>
                </a:solidFill>
                <a:latin typeface="Arial"/>
                <a:ea typeface="+mn-lt"/>
                <a:cs typeface="Arial"/>
              </a:rPr>
              <a:t>(?)</a:t>
            </a:r>
            <a:endParaRPr lang="en-US" sz="1800" b="0" dirty="0">
              <a:solidFill>
                <a:srgbClr val="72808B"/>
              </a:solidFill>
              <a:latin typeface="Arial"/>
              <a:ea typeface="+mn-lt"/>
              <a:cs typeface="Arial"/>
            </a:endParaRPr>
          </a:p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sz="1800" b="0" dirty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You can spend some points to get hints that can help you to solve the challenge.</a:t>
            </a:r>
          </a:p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sz="1800" b="0" dirty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You can do the challenges in the order that you prefer.</a:t>
            </a:r>
          </a:p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buFont typeface="Arial,Sans-Serif" panose="020B0604020202020204" pitchFamily="34" charset="0"/>
              <a:buChar char="•"/>
              <a:defRPr/>
            </a:pPr>
            <a:r>
              <a:rPr lang="en-US" sz="1800" b="0" dirty="0">
                <a:solidFill>
                  <a:srgbClr val="72808B"/>
                </a:solidFill>
                <a:latin typeface="Arial"/>
                <a:ea typeface="+mn-lt"/>
                <a:cs typeface="Arial"/>
              </a:rPr>
              <a:t>Read carefully the description of every challenge.</a:t>
            </a:r>
            <a:endParaRPr lang="en-US" sz="1800" b="0" dirty="0">
              <a:solidFill>
                <a:srgbClr val="424747"/>
              </a:solidFill>
              <a:latin typeface="Arial"/>
              <a:ea typeface="+mn-lt"/>
              <a:cs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55B39D-E1A4-B134-2C76-B05838C9F7F4}"/>
              </a:ext>
            </a:extLst>
          </p:cNvPr>
          <p:cNvSpPr txBox="1"/>
          <p:nvPr/>
        </p:nvSpPr>
        <p:spPr>
          <a:xfrm>
            <a:off x="692727" y="4807588"/>
            <a:ext cx="91347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7EB843"/>
              </a:buClr>
              <a:buSzPct val="100000"/>
              <a:defRPr/>
            </a:pPr>
            <a:r>
              <a:rPr lang="en-US" sz="2800" dirty="0">
                <a:solidFill>
                  <a:srgbClr val="92D050"/>
                </a:solidFill>
                <a:latin typeface="Arial"/>
                <a:ea typeface="+mn-lt"/>
                <a:cs typeface="Arial"/>
                <a:hlinkClick r:id="rId3"/>
              </a:rPr>
              <a:t>http://www.google.es/</a:t>
            </a:r>
            <a:r>
              <a:rPr lang="en-US" sz="2800" dirty="0">
                <a:solidFill>
                  <a:srgbClr val="92D050"/>
                </a:solidFill>
                <a:latin typeface="Arial"/>
                <a:ea typeface="+mn-lt"/>
                <a:cs typeface="Arial"/>
              </a:rPr>
              <a:t>  </a:t>
            </a:r>
            <a:r>
              <a:rPr lang="en-US" sz="2000" dirty="0">
                <a:solidFill>
                  <a:srgbClr val="92D050"/>
                </a:solidFill>
                <a:latin typeface="Arial"/>
                <a:ea typeface="+mn-lt"/>
                <a:cs typeface="Arial"/>
              </a:rPr>
              <a:t>&lt;REAL URL OF THE PLATFORM&gt;</a:t>
            </a:r>
            <a:endParaRPr lang="en-US" sz="2800" b="0" dirty="0">
              <a:solidFill>
                <a:srgbClr val="92D050"/>
              </a:solidFill>
              <a:latin typeface="Arial"/>
              <a:ea typeface="+mn-lt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538232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C494301-A6A1-19BF-4E59-F8D2C617093B}"/>
              </a:ext>
            </a:extLst>
          </p:cNvPr>
          <p:cNvSpPr txBox="1"/>
          <p:nvPr/>
        </p:nvSpPr>
        <p:spPr>
          <a:xfrm>
            <a:off x="1955453" y="2228671"/>
            <a:ext cx="5052291" cy="1200329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s-ES" sz="7200" dirty="0">
                <a:ln w="25400">
                  <a:solidFill>
                    <a:schemeClr val="accent2">
                      <a:lumMod val="1000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Good </a:t>
            </a:r>
            <a:r>
              <a:rPr lang="es-ES" sz="7200" dirty="0" err="1">
                <a:ln w="25400">
                  <a:solidFill>
                    <a:schemeClr val="accent2">
                      <a:lumMod val="1000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Luck</a:t>
            </a:r>
            <a:r>
              <a:rPr lang="es-ES" sz="7200" dirty="0">
                <a:ln w="25400">
                  <a:solidFill>
                    <a:schemeClr val="accent2">
                      <a:lumMod val="1000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!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B64D369-1793-9F63-F18C-19693F847484}"/>
              </a:ext>
            </a:extLst>
          </p:cNvPr>
          <p:cNvGrpSpPr/>
          <p:nvPr/>
        </p:nvGrpSpPr>
        <p:grpSpPr>
          <a:xfrm>
            <a:off x="7136020" y="1992542"/>
            <a:ext cx="1662756" cy="1827003"/>
            <a:chOff x="5242565" y="4490952"/>
            <a:chExt cx="1662756" cy="1827003"/>
          </a:xfrm>
        </p:grpSpPr>
        <p:sp>
          <p:nvSpPr>
            <p:cNvPr id="13" name="Arrow: Circular 12">
              <a:extLst>
                <a:ext uri="{FF2B5EF4-FFF2-40B4-BE49-F238E27FC236}">
                  <a16:creationId xmlns:a16="http://schemas.microsoft.com/office/drawing/2014/main" id="{F8E86F45-14E7-0480-DB30-062B631C91CF}"/>
                </a:ext>
              </a:extLst>
            </p:cNvPr>
            <p:cNvSpPr/>
            <p:nvPr/>
          </p:nvSpPr>
          <p:spPr>
            <a:xfrm rot="4199085" flipH="1">
              <a:off x="5319397" y="5185791"/>
              <a:ext cx="1055332" cy="1208995"/>
            </a:xfrm>
            <a:prstGeom prst="circularArrow">
              <a:avLst/>
            </a:prstGeom>
            <a:solidFill>
              <a:srgbClr val="97CF70"/>
            </a:solidFill>
            <a:ln w="38100">
              <a:solidFill>
                <a:schemeClr val="accent2">
                  <a:lumMod val="1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chemeClr val="tx1"/>
                </a:solidFill>
              </a:endParaRP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41E2F37-196E-406D-0685-6B77A786A438}"/>
                </a:ext>
              </a:extLst>
            </p:cNvPr>
            <p:cNvGrpSpPr/>
            <p:nvPr/>
          </p:nvGrpSpPr>
          <p:grpSpPr>
            <a:xfrm rot="2421098">
              <a:off x="5542514" y="4490952"/>
              <a:ext cx="1362807" cy="1362808"/>
              <a:chOff x="7267356" y="3646421"/>
              <a:chExt cx="1362807" cy="1362808"/>
            </a:xfrm>
          </p:grpSpPr>
          <p:sp>
            <p:nvSpPr>
              <p:cNvPr id="8" name="Heart 7">
                <a:extLst>
                  <a:ext uri="{FF2B5EF4-FFF2-40B4-BE49-F238E27FC236}">
                    <a16:creationId xmlns:a16="http://schemas.microsoft.com/office/drawing/2014/main" id="{1422525C-A1B8-7465-BD05-009D25B33F63}"/>
                  </a:ext>
                </a:extLst>
              </p:cNvPr>
              <p:cNvSpPr/>
              <p:nvPr/>
            </p:nvSpPr>
            <p:spPr>
              <a:xfrm rot="5400000">
                <a:off x="7873824" y="3998176"/>
                <a:ext cx="831273" cy="681404"/>
              </a:xfrm>
              <a:prstGeom prst="heart">
                <a:avLst/>
              </a:prstGeom>
              <a:solidFill>
                <a:srgbClr val="8FEA6A"/>
              </a:solidFill>
              <a:ln w="38100">
                <a:solidFill>
                  <a:schemeClr val="accent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10" name="Heart 9">
                <a:extLst>
                  <a:ext uri="{FF2B5EF4-FFF2-40B4-BE49-F238E27FC236}">
                    <a16:creationId xmlns:a16="http://schemas.microsoft.com/office/drawing/2014/main" id="{3A025AD9-9B7A-99BF-0B70-1B8FFDF4DC62}"/>
                  </a:ext>
                </a:extLst>
              </p:cNvPr>
              <p:cNvSpPr/>
              <p:nvPr/>
            </p:nvSpPr>
            <p:spPr>
              <a:xfrm rot="16200000">
                <a:off x="7192421" y="4003247"/>
                <a:ext cx="831273" cy="681404"/>
              </a:xfrm>
              <a:prstGeom prst="heart">
                <a:avLst/>
              </a:prstGeom>
              <a:solidFill>
                <a:srgbClr val="8FEA6A"/>
              </a:solidFill>
              <a:ln w="38100">
                <a:solidFill>
                  <a:schemeClr val="accent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6" name="Heart 5">
                <a:extLst>
                  <a:ext uri="{FF2B5EF4-FFF2-40B4-BE49-F238E27FC236}">
                    <a16:creationId xmlns:a16="http://schemas.microsoft.com/office/drawing/2014/main" id="{CDDECC04-2E6F-7D57-5EFE-40B4F63F5B72}"/>
                  </a:ext>
                </a:extLst>
              </p:cNvPr>
              <p:cNvSpPr/>
              <p:nvPr/>
            </p:nvSpPr>
            <p:spPr>
              <a:xfrm>
                <a:off x="7533124" y="3646421"/>
                <a:ext cx="831273" cy="681404"/>
              </a:xfrm>
              <a:prstGeom prst="heart">
                <a:avLst/>
              </a:prstGeom>
              <a:solidFill>
                <a:srgbClr val="97CF70"/>
              </a:solidFill>
              <a:ln w="38100">
                <a:solidFill>
                  <a:schemeClr val="accent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7" name="Heart 6">
                <a:extLst>
                  <a:ext uri="{FF2B5EF4-FFF2-40B4-BE49-F238E27FC236}">
                    <a16:creationId xmlns:a16="http://schemas.microsoft.com/office/drawing/2014/main" id="{B7C9190D-FB93-3B3C-24CA-39CE7B85E777}"/>
                  </a:ext>
                </a:extLst>
              </p:cNvPr>
              <p:cNvSpPr/>
              <p:nvPr/>
            </p:nvSpPr>
            <p:spPr>
              <a:xfrm rot="10800000">
                <a:off x="7533123" y="4327825"/>
                <a:ext cx="831273" cy="681404"/>
              </a:xfrm>
              <a:prstGeom prst="heart">
                <a:avLst/>
              </a:prstGeom>
              <a:solidFill>
                <a:srgbClr val="97CF70"/>
              </a:solidFill>
              <a:ln w="38100">
                <a:solidFill>
                  <a:schemeClr val="accent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35675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C05DA-136D-6BA7-1665-49BD371D0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18651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86357-BA8A-D5BC-9A8A-1545F72CD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45199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473484-063A-53B7-FB1E-DE57A8B11E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9850" y="3827462"/>
            <a:ext cx="2177521" cy="2162267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122380692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10"/>
  <p:tag name="MMPROD_UIDATA" val="&lt;database version=&quot;11.0&quot;&gt;&lt;object type=&quot;1&quot; unique_id=&quot;10001&quot;&gt;&lt;object type=&quot;2&quot; unique_id=&quot;10116&quot;&gt;&lt;object type=&quot;3&quot; unique_id=&quot;10117&quot;&gt;&lt;property id=&quot;20148&quot; value=&quot;5&quot;/&gt;&lt;property id=&quot;20300&quot; value=&quot;Slide 1&quot;/&gt;&lt;property id=&quot;20307&quot; value=&quot;768&quot;/&gt;&lt;/object&gt;&lt;object type=&quot;3&quot; unique_id=&quot;10118&quot;&gt;&lt;property id=&quot;20148&quot; value=&quot;5&quot;/&gt;&lt;property id=&quot;20300&quot; value=&quot;Slide 2 - &amp;quot;About us&amp;quot;&quot;/&gt;&lt;property id=&quot;20307&quot; value=&quot;761&quot;/&gt;&lt;/object&gt;&lt;object type=&quot;3&quot; unique_id=&quot;11267&quot;&gt;&lt;property id=&quot;20148&quot; value=&quot;5&quot;/&gt;&lt;property id=&quot;20300&quot; value=&quot;Slide 3 - &amp;quot;Meet us&amp;quot;&quot;/&gt;&lt;property id=&quot;20307&quot; value=&quot;802&quot;/&gt;&lt;/object&gt;&lt;object type=&quot;3&quot; unique_id=&quot;11268&quot;&gt;&lt;property id=&quot;20148&quot; value=&quot;5&quot;/&gt;&lt;property id=&quot;20300&quot; value=&quot;Slide 4 - &amp;quot;Unique Enterprises, same high standards (to update)&amp;quot;&quot;/&gt;&lt;property id=&quot;20307&quot; value=&quot;803&quot;/&gt;&lt;/object&gt;&lt;object type=&quot;3&quot; unique_id=&quot;11269&quot;&gt;&lt;property id=&quot;20148&quot; value=&quot;5&quot;/&gt;&lt;property id=&quot;20300&quot; value=&quot;Slide 5 - &amp;quot;Unit4 vision and strategy&amp;quot;&quot;/&gt;&lt;property id=&quot;20307&quot; value=&quot;804&quot;/&gt;&lt;/object&gt;&lt;object type=&quot;3&quot; unique_id=&quot;11270&quot;&gt;&lt;property id=&quot;20148&quot; value=&quot;5&quot;/&gt;&lt;property id=&quot;20300&quot; value=&quot;Slide 6 - &amp;quot;Some of the major Unit4 events this year&amp;quot;&quot;/&gt;&lt;property id=&quot;20307&quot; value=&quot;805&quot;/&gt;&lt;/object&gt;&lt;object type=&quot;3&quot; unique_id=&quot;11271&quot;&gt;&lt;property id=&quot;20148&quot; value=&quot;5&quot;/&gt;&lt;property id=&quot;20300&quot; value=&quot;Slide 7 - &amp;quot;Some of our major deals in the last 12 months&amp;quot;&quot;/&gt;&lt;property id=&quot;20307&quot; value=&quot;806&quot;/&gt;&lt;/object&gt;&lt;object type=&quot;3&quot; unique_id=&quot;11272&quot;&gt;&lt;property id=&quot;20148&quot; value=&quot;5&quot;/&gt;&lt;property id=&quot;20300&quot; value=&quot;Slide 8&quot;/&gt;&lt;property id=&quot;20307&quot; value=&quot;807&quot;/&gt;&lt;/object&gt;&lt;object type=&quot;3&quot; unique_id=&quot;11273&quot;&gt;&lt;property id=&quot;20148&quot; value=&quot;5&quot;/&gt;&lt;property id=&quot;20300&quot; value=&quot;Slide 9 - &amp;quot;Unit4’s Value Proposition&amp;quot;&quot;/&gt;&lt;property id=&quot;20307&quot; value=&quot;808&quot;/&gt;&lt;/object&gt;&lt;object type=&quot;3&quot; unique_id=&quot;11274&quot;&gt;&lt;property id=&quot;20148&quot; value=&quot;5&quot;/&gt;&lt;property id=&quot;20300&quot; value=&quot;Slide 10 - &amp;quot;Our unique focus on the service economy&amp;quot;&quot;/&gt;&lt;property id=&quot;20307&quot; value=&quot;809&quot;/&gt;&lt;/object&gt;&lt;object type=&quot;3&quot; unique_id=&quot;11275&quot;&gt;&lt;property id=&quot;20148&quot; value=&quot;5&quot;/&gt;&lt;property id=&quot;20300&quot; value=&quot;Slide 11&quot;/&gt;&lt;property id=&quot;20307&quot; value=&quot;810&quot;/&gt;&lt;/object&gt;&lt;object type=&quot;3&quot; unique_id=&quot;11276&quot;&gt;&lt;property id=&quot;20148&quot; value=&quot;5&quot;/&gt;&lt;property id=&quot;20300&quot; value=&quot;Slide 12 - &amp;quot;4 verticals, 4 horizontal products&amp;quot;&quot;/&gt;&lt;property id=&quot;20307&quot; value=&quot;811&quot;/&gt;&lt;/object&gt;&lt;object type=&quot;3&quot; unique_id=&quot;11277&quot;&gt;&lt;property id=&quot;20148&quot; value=&quot;5&quot;/&gt;&lt;property id=&quot;20300&quot; value=&quot;Slide 13&quot;/&gt;&lt;property id=&quot;20307&quot; value=&quot;812&quot;/&gt;&lt;/object&gt;&lt;object type=&quot;3&quot; unique_id=&quot;11278&quot;&gt;&lt;property id=&quot;20148&quot; value=&quot;5&quot;/&gt;&lt;property id=&quot;20300&quot; value=&quot;Slide 14 - &amp;quot;Unit4 Business World – An ERP Solution&amp;quot;&quot;/&gt;&lt;property id=&quot;20307&quot; value=&quot;813&quot;/&gt;&lt;/object&gt;&lt;object type=&quot;3&quot; unique_id=&quot;11279&quot;&gt;&lt;property id=&quot;20148&quot; value=&quot;5&quot;/&gt;&lt;property id=&quot;20300&quot; value=&quot;Slide 15 - &amp;quot;Unit4 Business World – An ERP Solution&amp;quot;&quot;/&gt;&lt;property id=&quot;20307&quot; value=&quot;815&quot;/&gt;&lt;/object&gt;&lt;object type=&quot;3&quot; unique_id=&quot;11280&quot;&gt;&lt;property id=&quot;20148&quot; value=&quot;5&quot;/&gt;&lt;property id=&quot;20300&quot; value=&quot;Slide 16 - &amp;quot;Unit4 Business World – An ERP Solution&amp;quot;&quot;/&gt;&lt;property id=&quot;20307&quot; value=&quot;814&quot;/&gt;&lt;/object&gt;&lt;object type=&quot;3&quot; unique_id=&quot;11281&quot;&gt;&lt;property id=&quot;20148&quot; value=&quot;5&quot;/&gt;&lt;property id=&quot;20300&quot; value=&quot;Slide 17 - &amp;quot;Unique People Experience&amp;quot;&quot;/&gt;&lt;property id=&quot;20307&quot; value=&quot;816&quot;/&gt;&lt;/object&gt;&lt;object type=&quot;3&quot; unique_id=&quot;11282&quot;&gt;&lt;property id=&quot;20148&quot; value=&quot;5&quot;/&gt;&lt;property id=&quot;20300&quot; value=&quot;Slide 18 - &amp;quot;New innovations delivered as  cloud microservices…&amp;quot;&quot;/&gt;&lt;property id=&quot;20307&quot; value=&quot;817&quot;/&gt;&lt;/object&gt;&lt;object type=&quot;3&quot; unique_id=&quot;11283&quot;&gt;&lt;property id=&quot;20148&quot; value=&quot;5&quot;/&gt;&lt;property id=&quot;20300&quot; value=&quot;Slide 19&quot;/&gt;&lt;property id=&quot;20307&quot; value=&quot;818&quot;/&gt;&lt;/object&gt;&lt;object type=&quot;3&quot; unique_id=&quot;11284&quot;&gt;&lt;property id=&quot;20148&quot; value=&quot;5&quot;/&gt;&lt;property id=&quot;20300&quot; value=&quot;Slide 20 - &amp;quot;Extensible and Flexible Architecture&amp;quot;&quot;/&gt;&lt;property id=&quot;20307&quot; value=&quot;819&quot;/&gt;&lt;/object&gt;&lt;object type=&quot;3&quot; unique_id=&quot;11285&quot;&gt;&lt;property id=&quot;20148&quot; value=&quot;5&quot;/&gt;&lt;property id=&quot;20300&quot; value=&quot;Slide 21 - &amp;quot;Customization as a Service: Extension Kit&amp;quot;&quot;/&gt;&lt;property id=&quot;20307&quot; value=&quot;820&quot;/&gt;&lt;/object&gt;&lt;object type=&quot;3&quot; unique_id=&quot;11286&quot;&gt;&lt;property id=&quot;20148&quot; value=&quot;5&quot;/&gt;&lt;property id=&quot;20300&quot; value=&quot;Slide 22 - &amp;quot;Integration as a Service: Integration Kit&amp;quot;&quot;/&gt;&lt;property id=&quot;20307&quot; value=&quot;9625&quot;/&gt;&lt;/object&gt;&lt;object type=&quot;3&quot; unique_id=&quot;11287&quot;&gt;&lt;property id=&quot;20148&quot; value=&quot;5&quot;/&gt;&lt;property id=&quot;20300&quot; value=&quot;Slide 23 - &amp;quot;Integration as a Service: Integration Kit&amp;quot;&quot;/&gt;&lt;property id=&quot;20307&quot; value=&quot;9626&quot;/&gt;&lt;/object&gt;&lt;object type=&quot;3&quot; unique_id=&quot;11288&quot;&gt;&lt;property id=&quot;20148&quot; value=&quot;5&quot;/&gt;&lt;property id=&quot;20300&quot; value=&quot;Slide 24 - &amp;quot; Powering today’s people experience&amp;quot;&quot;/&gt;&lt;property id=&quot;20307&quot; value=&quot;823&quot;/&gt;&lt;/object&gt;&lt;object type=&quot;3&quot; unique_id=&quot;11289&quot;&gt;&lt;property id=&quot;20148&quot; value=&quot;5&quot;/&gt;&lt;property id=&quot;20300&quot; value=&quot;Slide 25 - &amp;quot;Intuo slide 1&amp;quot;&quot;/&gt;&lt;property id=&quot;20307&quot; value=&quot;396&quot;/&gt;&lt;/object&gt;&lt;object type=&quot;3&quot; unique_id=&quot;11290&quot;&gt;&lt;property id=&quot;20148&quot; value=&quot;5&quot;/&gt;&lt;property id=&quot;20300&quot; value=&quot;Slide 26 - &amp;quot;Intuo slide 2&amp;quot;&quot;/&gt;&lt;property id=&quot;20307&quot; value=&quot;9620&quot;/&gt;&lt;/object&gt;&lt;object type=&quot;3&quot; unique_id=&quot;11291&quot;&gt;&lt;property id=&quot;20148&quot; value=&quot;5&quot;/&gt;&lt;property id=&quot;20300&quot; value=&quot;Slide 27 - &amp;quot;Intuo slide 3&amp;quot;&quot;/&gt;&lt;property id=&quot;20307&quot; value=&quot;9621&quot;/&gt;&lt;/object&gt;&lt;object type=&quot;3&quot; unique_id=&quot;11292&quot;&gt;&lt;property id=&quot;20148&quot; value=&quot;5&quot;/&gt;&lt;property id=&quot;20300&quot; value=&quot;Slide 28 - &amp;quot;How Unit4 will deliver innovation to ERP&amp;quot;&quot;/&gt;&lt;property id=&quot;20307&quot; value=&quot;9572&quot;/&gt;&lt;/object&gt;&lt;object type=&quot;3&quot; unique_id=&quot;11293&quot;&gt;&lt;property id=&quot;20148&quot; value=&quot;5&quot;/&gt;&lt;property id=&quot;20300&quot; value=&quot;Slide 29 - &amp;quot;People Platform apps: Digital Assistant (Wanda) need HCM screen print.&amp;quot;&quot;/&gt;&lt;property id=&quot;20307&quot; value=&quot;9569&quot;/&gt;&lt;/object&gt;&lt;object type=&quot;3&quot; unique_id=&quot;11294&quot;&gt;&lt;property id=&quot;20148&quot; value=&quot;5&quot;/&gt;&lt;property id=&quot;20300&quot; value=&quot;Slide 30 - &amp;quot;Payroll: Innovation and simplification &amp;quot;&quot;/&gt;&lt;property id=&quot;20307&quot; value=&quot;9586&quot;/&gt;&lt;/object&gt;&lt;object type=&quot;3&quot; unique_id=&quot;11295&quot;&gt;&lt;property id=&quot;20148&quot; value=&quot;5&quot;/&gt;&lt;property id=&quot;20300&quot; value=&quot;Slide 31 - &amp;quot;Core HR slide 1&amp;quot;&quot;/&gt;&lt;property id=&quot;20307&quot; value=&quot;9618&quot;/&gt;&lt;/object&gt;&lt;object type=&quot;3&quot; unique_id=&quot;11296&quot;&gt;&lt;property id=&quot;20148&quot; value=&quot;5&quot;/&gt;&lt;property id=&quot;20300&quot; value=&quot;Slide 32 - &amp;quot;Core HR slide 2&amp;quot;&quot;/&gt;&lt;property id=&quot;20307&quot; value=&quot;9624&quot;/&gt;&lt;/object&gt;&lt;object type=&quot;3&quot; unique_id=&quot;11297&quot;&gt;&lt;property id=&quot;20148&quot; value=&quot;5&quot;/&gt;&lt;property id=&quot;20300&quot; value=&quot;Slide 33 - &amp;quot; Powering today’s people experience&amp;quot;&quot;/&gt;&lt;property id=&quot;20307&quot; value=&quot;9623&quot;/&gt;&lt;/object&gt;&lt;object type=&quot;3&quot; unique_id=&quot;11298&quot;&gt;&lt;property id=&quot;20148&quot; value=&quot;5&quot;/&gt;&lt;property id=&quot;20300&quot; value=&quot;Slide 34 - &amp;quot;Workforce Analytics built with Prevero&amp;quot;&quot;/&gt;&lt;property id=&quot;20307&quot; value=&quot;9617&quot;/&gt;&lt;/object&gt;&lt;object type=&quot;3&quot; unique_id=&quot;11299&quot;&gt;&lt;property id=&quot;20148&quot; value=&quot;5&quot;/&gt;&lt;property id=&quot;20300&quot; value=&quot;Slide 35 - &amp;quot;Unit4 HCM Solution Map&amp;quot;&quot;/&gt;&lt;property id=&quot;20307&quot; value=&quot;402&quot;/&gt;&lt;/object&gt;&lt;object type=&quot;3&quot; unique_id=&quot;11300&quot;&gt;&lt;property id=&quot;20148&quot; value=&quot;5&quot;/&gt;&lt;property id=&quot;20300&quot; value=&quot;Slide 36 - &amp;quot;Disruptive Talent Management&amp;quot;&quot;/&gt;&lt;property id=&quot;20307&quot; value=&quot;408&quot;/&gt;&lt;/object&gt;&lt;object type=&quot;3&quot; unique_id=&quot;11301&quot;&gt;&lt;property id=&quot;20148&quot; value=&quot;5&quot;/&gt;&lt;property id=&quot;20300&quot; value=&quot;Slide 37 - &amp;quot;Delivering value independently and together &amp;quot;&quot;/&gt;&lt;property id=&quot;20307&quot; value=&quot;405&quot;/&gt;&lt;/object&gt;&lt;object type=&quot;3&quot; unique_id=&quot;11302&quot;&gt;&lt;property id=&quot;20148&quot; value=&quot;5&quot;/&gt;&lt;property id=&quot;20300&quot; value=&quot;Slide 38 - &amp;quot; HCM roadmap to follow Use cases 2020  &amp;quot;&quot;/&gt;&lt;property id=&quot;20307&quot; value=&quot;9600&quot;/&gt;&lt;/object&gt;&lt;/object&gt;&lt;object type=&quot;8&quot; unique_id=&quot;10150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Unit4 Classic Arial">
  <a:themeElements>
    <a:clrScheme name="Custom 1">
      <a:dk1>
        <a:srgbClr val="424747"/>
      </a:dk1>
      <a:lt1>
        <a:srgbClr val="FFFFFF"/>
      </a:lt1>
      <a:dk2>
        <a:srgbClr val="7EB843"/>
      </a:dk2>
      <a:lt2>
        <a:srgbClr val="72808B"/>
      </a:lt2>
      <a:accent1>
        <a:srgbClr val="CED3D7"/>
      </a:accent1>
      <a:accent2>
        <a:srgbClr val="D1EAC0"/>
      </a:accent2>
      <a:accent3>
        <a:srgbClr val="819CD3"/>
      </a:accent3>
      <a:accent4>
        <a:srgbClr val="AC84B3"/>
      </a:accent4>
      <a:accent5>
        <a:srgbClr val="56C6A5"/>
      </a:accent5>
      <a:accent6>
        <a:srgbClr val="4CB6E0"/>
      </a:accent6>
      <a:hlink>
        <a:srgbClr val="7EB843"/>
      </a:hlink>
      <a:folHlink>
        <a:srgbClr val="72808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38100">
          <a:solidFill>
            <a:schemeClr val="bg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uality festival24_template" id="{CEB081EF-6338-8641-8292-635E5030564F}" vid="{AFA0C11D-D015-DF4F-A999-2970DD8CE565}"/>
    </a:ext>
  </a:extLst>
</a:theme>
</file>

<file path=ppt/theme/theme2.xml><?xml version="1.0" encoding="utf-8"?>
<a:theme xmlns:a="http://schemas.openxmlformats.org/drawingml/2006/main" name="6_Unit4 Classic Arial">
  <a:themeElements>
    <a:clrScheme name="Custom 1">
      <a:dk1>
        <a:srgbClr val="424747"/>
      </a:dk1>
      <a:lt1>
        <a:srgbClr val="FFFFFF"/>
      </a:lt1>
      <a:dk2>
        <a:srgbClr val="7EB843"/>
      </a:dk2>
      <a:lt2>
        <a:srgbClr val="72808B"/>
      </a:lt2>
      <a:accent1>
        <a:srgbClr val="CED3D7"/>
      </a:accent1>
      <a:accent2>
        <a:srgbClr val="D1EAC0"/>
      </a:accent2>
      <a:accent3>
        <a:srgbClr val="819CD3"/>
      </a:accent3>
      <a:accent4>
        <a:srgbClr val="AC84B3"/>
      </a:accent4>
      <a:accent5>
        <a:srgbClr val="56C6A5"/>
      </a:accent5>
      <a:accent6>
        <a:srgbClr val="4CB6E0"/>
      </a:accent6>
      <a:hlink>
        <a:srgbClr val="7EB843"/>
      </a:hlink>
      <a:folHlink>
        <a:srgbClr val="72808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38100">
          <a:solidFill>
            <a:schemeClr val="bg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uality festival24_template" id="{CEB081EF-6338-8641-8292-635E5030564F}" vid="{AFA0C11D-D015-DF4F-A999-2970DD8CE565}"/>
    </a:ext>
  </a:extLst>
</a:theme>
</file>

<file path=ppt/theme/theme3.xml><?xml version="1.0" encoding="utf-8"?>
<a:theme xmlns:a="http://schemas.openxmlformats.org/drawingml/2006/main" name="1_Unit4 Classic Arial">
  <a:themeElements>
    <a:clrScheme name="Custom 1">
      <a:dk1>
        <a:srgbClr val="424747"/>
      </a:dk1>
      <a:lt1>
        <a:srgbClr val="FFFFFF"/>
      </a:lt1>
      <a:dk2>
        <a:srgbClr val="7EB843"/>
      </a:dk2>
      <a:lt2>
        <a:srgbClr val="72808B"/>
      </a:lt2>
      <a:accent1>
        <a:srgbClr val="CED3D7"/>
      </a:accent1>
      <a:accent2>
        <a:srgbClr val="D1EAC0"/>
      </a:accent2>
      <a:accent3>
        <a:srgbClr val="819CD3"/>
      </a:accent3>
      <a:accent4>
        <a:srgbClr val="AC84B3"/>
      </a:accent4>
      <a:accent5>
        <a:srgbClr val="56C6A5"/>
      </a:accent5>
      <a:accent6>
        <a:srgbClr val="4CB6E0"/>
      </a:accent6>
      <a:hlink>
        <a:srgbClr val="7EB843"/>
      </a:hlink>
      <a:folHlink>
        <a:srgbClr val="72808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38100">
          <a:solidFill>
            <a:schemeClr val="bg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D7CDB4FA-A232-734D-9DE4-BE11A9A92775}" vid="{901563AB-C96F-DD46-B370-A048D4BB9DC4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4c47620-aff4-4836-b4bb-8a486219cc94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AA9A0B47A27D3449C9856D4B9DDFA3E" ma:contentTypeVersion="13" ma:contentTypeDescription="Create a new document." ma:contentTypeScope="" ma:versionID="d2b2f5ea87d601d6d28c1e251b35fb39">
  <xsd:schema xmlns:xsd="http://www.w3.org/2001/XMLSchema" xmlns:xs="http://www.w3.org/2001/XMLSchema" xmlns:p="http://schemas.microsoft.com/office/2006/metadata/properties" xmlns:ns2="04c47620-aff4-4836-b4bb-8a486219cc94" xmlns:ns3="d56c20a7-0ced-4900-ac52-99afe3d753d4" targetNamespace="http://schemas.microsoft.com/office/2006/metadata/properties" ma:root="true" ma:fieldsID="d9128718a7f362d9c6cfae324af820fe" ns2:_="" ns3:_="">
    <xsd:import namespace="04c47620-aff4-4836-b4bb-8a486219cc94"/>
    <xsd:import namespace="d56c20a7-0ced-4900-ac52-99afe3d753d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c47620-aff4-4836-b4bb-8a486219cc9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e64c6eb1-b10b-459f-93b7-e8557633dbf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6c20a7-0ced-4900-ac52-99afe3d753d4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8F60810-7773-4ABB-B713-4C9B7B6E3B02}">
  <ds:schemaRefs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schemas.microsoft.com/office/2006/documentManagement/types"/>
    <ds:schemaRef ds:uri="http://purl.org/dc/elements/1.1/"/>
    <ds:schemaRef ds:uri="d56c20a7-0ced-4900-ac52-99afe3d753d4"/>
    <ds:schemaRef ds:uri="04c47620-aff4-4836-b4bb-8a486219cc94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BC2343CE-DEAA-4D38-B10B-DA93C927F8D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c47620-aff4-4836-b4bb-8a486219cc94"/>
    <ds:schemaRef ds:uri="d56c20a7-0ced-4900-ac52-99afe3d753d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A6C91FF-3EE9-4F89-9681-BE212D2DA4F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Quality festival24_template</Template>
  <TotalTime>147</TotalTime>
  <Words>526</Words>
  <Application>Microsoft Office PowerPoint</Application>
  <PresentationFormat>Widescreen</PresentationFormat>
  <Paragraphs>141</Paragraphs>
  <Slides>46</Slides>
  <Notes>12</Notes>
  <HiddenSlides>40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46</vt:i4>
      </vt:variant>
    </vt:vector>
  </HeadingPairs>
  <TitlesOfParts>
    <vt:vector size="56" baseType="lpstr">
      <vt:lpstr>Aharoni</vt:lpstr>
      <vt:lpstr>Arial</vt:lpstr>
      <vt:lpstr>Arial,Sans-Serif</vt:lpstr>
      <vt:lpstr>Calibri</vt:lpstr>
      <vt:lpstr>Helvetica</vt:lpstr>
      <vt:lpstr>Impact</vt:lpstr>
      <vt:lpstr>System Font Regular</vt:lpstr>
      <vt:lpstr>Unit4 Classic Arial</vt:lpstr>
      <vt:lpstr>6_Unit4 Classic Arial</vt:lpstr>
      <vt:lpstr>1_Unit4 Classic Arial</vt:lpstr>
      <vt:lpstr>Hack4U 2024</vt:lpstr>
      <vt:lpstr>Speakers</vt:lpstr>
      <vt:lpstr>The Platform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Title here</vt:lpstr>
      <vt:lpstr>Title here</vt:lpstr>
      <vt:lpstr>Title here</vt:lpstr>
      <vt:lpstr>Title here</vt:lpstr>
      <vt:lpstr>Title here</vt:lpstr>
      <vt:lpstr>Title here</vt:lpstr>
      <vt:lpstr>Title here</vt:lpstr>
      <vt:lpstr>Title here</vt:lpstr>
      <vt:lpstr>Title here</vt:lpstr>
      <vt:lpstr>Title here</vt:lpstr>
      <vt:lpstr>Title here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Team/theme/etc</dc:title>
  <dc:creator>Maria de la Cruz Dominguez</dc:creator>
  <cp:lastModifiedBy>Jose Delgado Dolset</cp:lastModifiedBy>
  <cp:revision>3</cp:revision>
  <cp:lastPrinted>2019-09-30T21:04:48Z</cp:lastPrinted>
  <dcterms:created xsi:type="dcterms:W3CDTF">2024-06-04T18:07:37Z</dcterms:created>
  <dcterms:modified xsi:type="dcterms:W3CDTF">2024-09-02T15:24:47Z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0x0101007AA9A0B47A27D3449C9856D4B9DDFA3E</vt:lpwstr>
  </property>
  <property fmtid="{D5CDD505-2E9C-101B-9397-08002B2CF9AE}" pid="3" name="MediaServiceImageTags">
    <vt:lpwstr/>
  </property>
</Properties>
</file>

<file path=docProps/thumbnail.jpeg>
</file>